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48"/>
  </p:normalViewPr>
  <p:slideViewPr>
    <p:cSldViewPr snapToGrid="0" snapToObjects="1" showGuides="1"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3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3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7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0675-8607-374D-8E9C-8625007013AE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946C-0082-4441-BB57-94321C1A0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2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762965-77D6-A042-9CAA-D0B8417FD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3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FA8A8C-8CB5-2E4A-9EAF-63A654C8B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ED52E34-D834-A24A-8EBA-09A540B94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" y="0"/>
            <a:ext cx="9135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6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J Clarke</cp:lastModifiedBy>
  <cp:revision>3</cp:revision>
  <dcterms:created xsi:type="dcterms:W3CDTF">2020-03-26T12:52:18Z</dcterms:created>
  <dcterms:modified xsi:type="dcterms:W3CDTF">2020-03-27T15:59:39Z</dcterms:modified>
</cp:coreProperties>
</file>