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80" r:id="rId4"/>
    <p:sldId id="281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299" autoAdjust="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9059" y="3430381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04" y="2055495"/>
            <a:ext cx="4372791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8214416" y="2586497"/>
            <a:ext cx="1957478" cy="629147"/>
          </a:xfrm>
          <a:prstGeom prst="wedgeEllipseCallout">
            <a:avLst>
              <a:gd name="adj1" fmla="val -127381"/>
              <a:gd name="adj2" fmla="val 5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Burp! </a:t>
            </a: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names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place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idea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feeling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963" y="2335147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</a:p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child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enemy</a:t>
            </a:r>
          </a:p>
          <a:p>
            <a:pPr algn="ctr"/>
            <a:r>
              <a:rPr lang="en-GB" sz="2800" dirty="0"/>
              <a:t>that </a:t>
            </a:r>
            <a:r>
              <a:rPr lang="en-GB" sz="2800" dirty="0">
                <a:solidFill>
                  <a:srgbClr val="0000FF"/>
                </a:solidFill>
              </a:rPr>
              <a:t>sound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66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r>
              <a:rPr lang="mr-IN" sz="32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     this    that    his    her    their   my   your  </a:t>
            </a:r>
            <a:endParaRPr lang="en-GB" sz="105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7148" y="1991925"/>
            <a:ext cx="1582334" cy="2643217"/>
          </a:xfrm>
          <a:prstGeom prst="rect">
            <a:avLst/>
          </a:prstGeom>
          <a:noFill/>
          <a:ln w="12700" cmpd="sng">
            <a:solidFill>
              <a:srgbClr val="00009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026" y="2083733"/>
            <a:ext cx="1511566" cy="2267349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An </a:t>
            </a:r>
            <a:r>
              <a:rPr lang="en-GB" sz="3200" b="1" dirty="0">
                <a:cs typeface="Arial" panose="020B0604020202020204" pitchFamily="34" charset="0"/>
              </a:rPr>
              <a:t>adjective</a:t>
            </a:r>
            <a:r>
              <a:rPr lang="en-GB" sz="32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It tells you more about a </a:t>
            </a:r>
            <a:r>
              <a:rPr lang="en-GB" sz="3200" b="1" dirty="0">
                <a:cs typeface="Arial" panose="020B0604020202020204" pitchFamily="34" charset="0"/>
              </a:rPr>
              <a:t>noun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GB" sz="32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150" y="461538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/>
              <a:t> was </a:t>
            </a:r>
            <a:r>
              <a:rPr lang="en-GB" sz="2800" b="1" dirty="0">
                <a:solidFill>
                  <a:srgbClr val="548235"/>
                </a:solidFill>
              </a:rPr>
              <a:t>prickly</a:t>
            </a:r>
            <a:r>
              <a:rPr lang="en-GB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4558" y="2604529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</a:p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rgbClr val="548235"/>
                </a:solidFill>
              </a:rPr>
              <a:t>brave</a:t>
            </a:r>
            <a:r>
              <a:rPr lang="en-GB" sz="2800" dirty="0"/>
              <a:t>  </a:t>
            </a:r>
            <a:r>
              <a:rPr lang="en-GB" sz="2800" dirty="0">
                <a:solidFill>
                  <a:srgbClr val="0000FF"/>
                </a:solidFill>
              </a:rPr>
              <a:t>child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b="1" dirty="0">
                <a:solidFill>
                  <a:srgbClr val="548235"/>
                </a:solidFill>
              </a:rPr>
              <a:t>ancient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enemy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548235"/>
                </a:solidFill>
              </a:rPr>
              <a:t>scary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sound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858" y="2633099"/>
            <a:ext cx="1527214" cy="2373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uiExpand="1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add extra detail to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4927765"/>
            <a:ext cx="819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More than one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added.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hairy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short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skinny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990099"/>
                </a:solidFill>
              </a:rPr>
              <a:t>quite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beast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990099"/>
                </a:solidFill>
              </a:rPr>
              <a:t>really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pathetic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56" y="5367724"/>
            <a:ext cx="9105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3200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tell us more about the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22" y="2051698"/>
            <a:ext cx="2387600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894" y="2080348"/>
            <a:ext cx="2624455" cy="243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521" y="4417946"/>
            <a:ext cx="2457691" cy="1866900"/>
          </a:xfrm>
          <a:prstGeom prst="rect">
            <a:avLst/>
          </a:prstGeom>
          <a:noFill/>
          <a:ln w="6350" cmpd="sng"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157</Words>
  <Application>Microsoft Office PowerPoint</Application>
  <PresentationFormat>Widescreen</PresentationFormat>
  <Paragraphs>39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Emily Rowe</cp:lastModifiedBy>
  <cp:revision>202</cp:revision>
  <dcterms:created xsi:type="dcterms:W3CDTF">2013-08-23T07:43:20Z</dcterms:created>
  <dcterms:modified xsi:type="dcterms:W3CDTF">2020-05-30T11:01:01Z</dcterms:modified>
</cp:coreProperties>
</file>