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8"/>
  </p:normalViewPr>
  <p:slideViewPr>
    <p:cSldViewPr snapToGrid="0" snapToObjects="1"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762965-77D6-A042-9CAA-D0B8417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93D513-06EE-0F41-9051-12100C0E0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7B62FC-8AA3-D947-B3AB-A2432F9A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J Clarke</cp:lastModifiedBy>
  <cp:revision>3</cp:revision>
  <dcterms:created xsi:type="dcterms:W3CDTF">2020-03-26T12:52:18Z</dcterms:created>
  <dcterms:modified xsi:type="dcterms:W3CDTF">2020-03-27T16:00:06Z</dcterms:modified>
</cp:coreProperties>
</file>