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9" r:id="rId2"/>
    <p:sldId id="311" r:id="rId3"/>
    <p:sldId id="312" r:id="rId4"/>
    <p:sldId id="313" r:id="rId5"/>
    <p:sldId id="29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253746"/>
    <a:srgbClr val="85F45E"/>
    <a:srgbClr val="EA7600"/>
    <a:srgbClr val="1F4E79"/>
    <a:srgbClr val="BDD7EE"/>
    <a:srgbClr val="E6E6E6"/>
    <a:srgbClr val="FFE699"/>
    <a:srgbClr val="FFF2CC"/>
    <a:srgbClr val="9AF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59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7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6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8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10" Type="http://schemas.openxmlformats.org/officeDocument/2006/relationships/image" Target="../media/image3.png"/><Relationship Id="rId4" Type="http://schemas.openxmlformats.org/officeDocument/2006/relationships/audio" Target="../media/media8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Understand angles as an amount of turn and right angles as quarter turns.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5" y="730712"/>
            <a:ext cx="4381500" cy="427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AF15784-0403-44AC-85E3-5EA984013182}"/>
              </a:ext>
            </a:extLst>
          </p:cNvPr>
          <p:cNvGrpSpPr/>
          <p:nvPr/>
        </p:nvGrpSpPr>
        <p:grpSpPr>
          <a:xfrm>
            <a:off x="2619377" y="1285874"/>
            <a:ext cx="106647" cy="3219451"/>
            <a:chOff x="2620875" y="1194819"/>
            <a:chExt cx="0" cy="33120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5740BD2-4612-4016-ACEE-5CAED87C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20875" y="2850819"/>
              <a:ext cx="0" cy="165600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stealth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cxnSpLocks/>
            </p:cNvCxnSpPr>
            <p:nvPr/>
          </p:nvCxnSpPr>
          <p:spPr>
            <a:xfrm>
              <a:off x="2620875" y="1194819"/>
              <a:ext cx="0" cy="1656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none"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305926" y="1654008"/>
            <a:ext cx="3202978" cy="1072937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Where does the minute hand point at </a:t>
            </a:r>
            <a:r>
              <a:rPr lang="en-GB" b="1" dirty="0">
                <a:solidFill>
                  <a:srgbClr val="FF0000"/>
                </a:solidFill>
              </a:rPr>
              <a:t>quarter past</a:t>
            </a:r>
            <a:r>
              <a:rPr lang="en-GB" b="1" dirty="0">
                <a:solidFill>
                  <a:srgbClr val="253746"/>
                </a:solidFill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305926" y="1669520"/>
            <a:ext cx="3202978" cy="1072937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Where does it point at </a:t>
            </a:r>
            <a:r>
              <a:rPr lang="en-GB" b="1" dirty="0">
                <a:solidFill>
                  <a:srgbClr val="FF0000"/>
                </a:solidFill>
              </a:rPr>
              <a:t>half past</a:t>
            </a:r>
            <a:r>
              <a:rPr lang="en-GB" b="1" dirty="0">
                <a:solidFill>
                  <a:srgbClr val="253746"/>
                </a:solidFill>
              </a:rPr>
              <a:t>?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305926" y="1669519"/>
            <a:ext cx="3202978" cy="1072937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What about at </a:t>
            </a:r>
            <a:r>
              <a:rPr lang="en-GB" b="1" dirty="0">
                <a:solidFill>
                  <a:srgbClr val="FF0000"/>
                </a:solidFill>
              </a:rPr>
              <a:t>quarter to</a:t>
            </a:r>
            <a:r>
              <a:rPr lang="en-GB" b="1" dirty="0">
                <a:solidFill>
                  <a:srgbClr val="253746"/>
                </a:solidFill>
              </a:rPr>
              <a:t>?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6DE65CA-7833-F445-92CB-DC2D1D3441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03635" y="473074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664C39E-23AA-6E40-9639-85B72920B6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85925" y="1684336"/>
            <a:ext cx="812800" cy="812800"/>
          </a:xfrm>
          <a:prstGeom prst="rect">
            <a:avLst/>
          </a:prstGeom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99D061F-235C-3749-8A86-78D9678C5AA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85925" y="2627205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2DB584D-88AA-3044-A1E6-D80E8AA958B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85925" y="35998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8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Understand angles as an amount of turn and right angles as quarter turns.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5" y="730712"/>
            <a:ext cx="4381500" cy="427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376642" y="936500"/>
            <a:ext cx="3202978" cy="1072937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split the clock face into </a:t>
            </a:r>
            <a:r>
              <a:rPr lang="en-GB" b="1" dirty="0">
                <a:solidFill>
                  <a:srgbClr val="FF0000"/>
                </a:solidFill>
              </a:rPr>
              <a:t>quarters</a:t>
            </a:r>
            <a:r>
              <a:rPr lang="en-GB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376642" y="963720"/>
            <a:ext cx="3202978" cy="1072937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This is a </a:t>
            </a:r>
            <a:r>
              <a:rPr lang="en-GB" b="1" dirty="0">
                <a:solidFill>
                  <a:srgbClr val="FF0000"/>
                </a:solidFill>
              </a:rPr>
              <a:t>quarter</a:t>
            </a:r>
            <a:r>
              <a:rPr lang="en-GB" b="1" dirty="0">
                <a:solidFill>
                  <a:srgbClr val="253746"/>
                </a:solidFill>
              </a:rPr>
              <a:t> of the clock face.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1" b="50000"/>
          <a:stretch/>
        </p:blipFill>
        <p:spPr>
          <a:xfrm>
            <a:off x="2618293" y="730712"/>
            <a:ext cx="2193332" cy="2138362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Flowchart: Or 2"/>
          <p:cNvSpPr/>
          <p:nvPr/>
        </p:nvSpPr>
        <p:spPr>
          <a:xfrm>
            <a:off x="598712" y="817457"/>
            <a:ext cx="4039162" cy="4103234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408411" y="2407182"/>
            <a:ext cx="3202978" cy="127583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What is the </a:t>
            </a:r>
            <a:r>
              <a:rPr lang="en-GB" b="1" dirty="0">
                <a:solidFill>
                  <a:srgbClr val="FF0000"/>
                </a:solidFill>
              </a:rPr>
              <a:t>angle</a:t>
            </a:r>
            <a:r>
              <a:rPr lang="en-GB" b="1" dirty="0">
                <a:solidFill>
                  <a:srgbClr val="253746"/>
                </a:solidFill>
              </a:rPr>
              <a:t> between the two straight lines that create it?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305926" y="3954586"/>
            <a:ext cx="3407949" cy="1432736"/>
          </a:xfrm>
          <a:prstGeom prst="wedgeEllipseCallout">
            <a:avLst>
              <a:gd name="adj1" fmla="val -60988"/>
              <a:gd name="adj2" fmla="val 391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253746"/>
                </a:solidFill>
              </a:rPr>
              <a:t>It’s a </a:t>
            </a:r>
            <a:r>
              <a:rPr lang="en-GB" sz="2400" b="1" dirty="0">
                <a:solidFill>
                  <a:srgbClr val="FF0000"/>
                </a:solidFill>
              </a:rPr>
              <a:t>right angle</a:t>
            </a:r>
            <a:r>
              <a:rPr lang="en-GB" sz="2400" b="1" dirty="0">
                <a:solidFill>
                  <a:srgbClr val="253746"/>
                </a:solidFill>
              </a:rPr>
              <a:t>;</a:t>
            </a:r>
            <a:br>
              <a:rPr lang="en-GB" sz="2400" b="1" dirty="0">
                <a:solidFill>
                  <a:srgbClr val="253746"/>
                </a:solidFill>
              </a:rPr>
            </a:br>
            <a:r>
              <a:rPr lang="en-GB" sz="2400" b="1" dirty="0">
                <a:solidFill>
                  <a:srgbClr val="253746"/>
                </a:solidFill>
              </a:rPr>
              <a:t>90 degrees; 90</a:t>
            </a:r>
            <a:r>
              <a:rPr lang="en-GB" sz="2400" dirty="0">
                <a:solidFill>
                  <a:schemeClr val="tx1"/>
                </a:solidFill>
              </a:rPr>
              <a:t>°.</a:t>
            </a:r>
            <a:endParaRPr lang="en-GB" sz="2400" b="1" dirty="0">
              <a:solidFill>
                <a:srgbClr val="253746"/>
              </a:solidFill>
            </a:endParaRPr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40D6DCF-E28D-8B47-94EC-6D2D9D11A5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32504" y="411057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4DF8D06-F9BE-5147-BD54-58D3F55C4B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92139" y="12238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824120" y="1684382"/>
            <a:ext cx="0" cy="1609726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none"/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Understand angles as an amount of turn and right angles as quarter turns.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802349" y="3294108"/>
            <a:ext cx="18396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9" y="1155744"/>
            <a:ext cx="4381500" cy="427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329423" y="1204142"/>
            <a:ext cx="3202978" cy="1072937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A </a:t>
            </a:r>
            <a:r>
              <a:rPr lang="en-GB" b="1" dirty="0">
                <a:solidFill>
                  <a:srgbClr val="FF0000"/>
                </a:solidFill>
              </a:rPr>
              <a:t>right angle </a:t>
            </a:r>
            <a:r>
              <a:rPr lang="en-GB" b="1" dirty="0">
                <a:solidFill>
                  <a:srgbClr val="253746"/>
                </a:solidFill>
              </a:rPr>
              <a:t>is a quarter turn.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329423" y="2650739"/>
            <a:ext cx="3434328" cy="1360214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When the minute hand moves from 12 to 3, this is a quarter of a turn </a:t>
            </a:r>
            <a:r>
              <a:rPr lang="en-GB" b="1" dirty="0">
                <a:solidFill>
                  <a:srgbClr val="FF0000"/>
                </a:solidFill>
              </a:rPr>
              <a:t>clockwise</a:t>
            </a:r>
            <a:r>
              <a:rPr lang="en-GB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607878" y="4375092"/>
            <a:ext cx="2877417" cy="1128104"/>
          </a:xfrm>
          <a:prstGeom prst="wedgeEllipseCallout">
            <a:avLst>
              <a:gd name="adj1" fmla="val -60452"/>
              <a:gd name="adj2" fmla="val 4524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Turning the other way is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anti-clockwise</a:t>
            </a:r>
            <a:r>
              <a:rPr lang="en-GB" b="1" dirty="0">
                <a:solidFill>
                  <a:srgbClr val="253746"/>
                </a:solidFill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F15784-0403-44AC-85E3-5EA984013182}"/>
              </a:ext>
            </a:extLst>
          </p:cNvPr>
          <p:cNvGrpSpPr/>
          <p:nvPr/>
        </p:nvGrpSpPr>
        <p:grpSpPr>
          <a:xfrm>
            <a:off x="2812054" y="1719692"/>
            <a:ext cx="0" cy="3219452"/>
            <a:chOff x="2620875" y="1194819"/>
            <a:chExt cx="0" cy="3312000"/>
          </a:xfrm>
        </p:grpSpPr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>
              <a:off x="2620875" y="1194819"/>
              <a:ext cx="0" cy="1656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none"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740BD2-4612-4016-ACEE-5CAED87C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20875" y="2850819"/>
              <a:ext cx="0" cy="165600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stealth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B4FDDB4-F4CF-844F-8A15-DD848DFBB3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83644" y="906892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C0D91C6-15C4-ED46-9EED-2B9F86090A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02913" y="3600580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49DB062-4E7C-8E40-BE8A-21D098A0D0C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83644" y="19988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Understand angles as an amount of turn and right angles as quarter turns.</a:t>
            </a:r>
          </a:p>
        </p:txBody>
      </p:sp>
      <p:sp>
        <p:nvSpPr>
          <p:cNvPr id="6" name="Speech Bubble: Rectangle with Corners Rounded 14">
            <a:extLst>
              <a:ext uri="{FF2B5EF4-FFF2-40B4-BE49-F238E27FC236}">
                <a16:creationId xmlns:a16="http://schemas.microsoft.com/office/drawing/2014/main" id="{DB9E29E8-CA16-4472-9224-9EDC2178042C}"/>
              </a:ext>
            </a:extLst>
          </p:cNvPr>
          <p:cNvSpPr/>
          <p:nvPr/>
        </p:nvSpPr>
        <p:spPr>
          <a:xfrm>
            <a:off x="1768988" y="844063"/>
            <a:ext cx="6272840" cy="4572000"/>
          </a:xfrm>
          <a:prstGeom prst="irregularSeal2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How many</a:t>
            </a:r>
            <a:br>
              <a:rPr lang="en-GB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GB" sz="2400" b="1" dirty="0">
                <a:solidFill>
                  <a:srgbClr val="FFFF00"/>
                </a:solidFill>
              </a:rPr>
              <a:t>right angles</a:t>
            </a:r>
            <a:br>
              <a:rPr lang="en-GB" sz="2400" b="1" dirty="0">
                <a:solidFill>
                  <a:srgbClr val="FFFF00"/>
                </a:solidFill>
              </a:rPr>
            </a:br>
            <a:r>
              <a:rPr lang="en-GB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do you think make a complete turn around the clock?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57B905E-843B-E940-836B-0A24276839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3644" y="19539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Understand angles as an amount of turn and right angles as quarter turns.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5" y="730712"/>
            <a:ext cx="4381500" cy="427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AF15784-0403-44AC-85E3-5EA984013182}"/>
              </a:ext>
            </a:extLst>
          </p:cNvPr>
          <p:cNvGrpSpPr/>
          <p:nvPr/>
        </p:nvGrpSpPr>
        <p:grpSpPr>
          <a:xfrm>
            <a:off x="2619377" y="1285874"/>
            <a:ext cx="106647" cy="3219451"/>
            <a:chOff x="2620875" y="1194819"/>
            <a:chExt cx="0" cy="33120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5740BD2-4612-4016-ACEE-5CAED87C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20875" y="2850819"/>
              <a:ext cx="0" cy="165600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stealth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cxnSpLocks/>
            </p:cNvCxnSpPr>
            <p:nvPr/>
          </p:nvCxnSpPr>
          <p:spPr>
            <a:xfrm>
              <a:off x="2620875" y="1194819"/>
              <a:ext cx="0" cy="1656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none"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738285" y="1173288"/>
            <a:ext cx="2776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3600" b="1" dirty="0"/>
              <a:t>1 right angle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38285" y="2112575"/>
            <a:ext cx="297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3600" b="1" dirty="0"/>
              <a:t>2 right angles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38284" y="3054132"/>
            <a:ext cx="297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3600" b="1" dirty="0"/>
              <a:t>3 right angles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38285" y="4008331"/>
            <a:ext cx="297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3600" b="1" dirty="0"/>
              <a:t>4 right angles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A84090A-F4CF-0A44-AFC1-4E48FD2189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22792" y="2241332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13EA90-F828-C242-855D-7C7AF35DBB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1414" y="12997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2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3434</TotalTime>
  <Words>218</Words>
  <Application>Microsoft Office PowerPoint</Application>
  <PresentationFormat>On-screen Show (4:3)</PresentationFormat>
  <Paragraphs>36</Paragraphs>
  <Slides>5</Slides>
  <Notes>5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232</cp:revision>
  <dcterms:created xsi:type="dcterms:W3CDTF">2018-09-13T11:08:58Z</dcterms:created>
  <dcterms:modified xsi:type="dcterms:W3CDTF">2020-05-27T09:35:53Z</dcterms:modified>
</cp:coreProperties>
</file>