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48"/>
  </p:normalViewPr>
  <p:slideViewPr>
    <p:cSldViewPr snapToGrid="0" snapToObjects="1" showGuides="1"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762965-77D6-A042-9CAA-D0B8417F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5039C4-1839-3749-91B1-588E903C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A48510-BDD3-C841-92EB-BB6304B8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J Clarke</cp:lastModifiedBy>
  <cp:revision>3</cp:revision>
  <dcterms:created xsi:type="dcterms:W3CDTF">2020-03-26T12:52:18Z</dcterms:created>
  <dcterms:modified xsi:type="dcterms:W3CDTF">2020-03-27T15:58:59Z</dcterms:modified>
</cp:coreProperties>
</file>