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70" d="100"/>
          <a:sy n="70" d="100"/>
        </p:scale>
        <p:origin x="1963" y="5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=""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=""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=""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=""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=""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=""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=""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=""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crobertson</cp:lastModifiedBy>
  <cp:revision>114</cp:revision>
  <dcterms:created xsi:type="dcterms:W3CDTF">2017-04-18T10:43:24Z</dcterms:created>
  <dcterms:modified xsi:type="dcterms:W3CDTF">2021-10-08T14:01:59Z</dcterms:modified>
  <cp:category/>
</cp:coreProperties>
</file>