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60" r:id="rId3"/>
    <p:sldId id="261" r:id="rId4"/>
    <p:sldId id="262" r:id="rId5"/>
  </p:sldIdLst>
  <p:sldSz cx="10693400" cy="7561263"/>
  <p:notesSz cx="7010400" cy="9296400"/>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285"/>
    <a:srgbClr val="D9ECF3"/>
    <a:srgbClr val="464646"/>
    <a:srgbClr val="82C0D2"/>
    <a:srgbClr val="D20714"/>
    <a:srgbClr val="B9B7AF"/>
    <a:srgbClr val="343434"/>
    <a:srgbClr val="CF8447"/>
    <a:srgbClr val="4D98AD"/>
    <a:srgbClr val="B51F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1" autoAdjust="0"/>
    <p:restoredTop sz="94660"/>
  </p:normalViewPr>
  <p:slideViewPr>
    <p:cSldViewPr snapToGrid="0" snapToObjects="1" showGuides="1">
      <p:cViewPr>
        <p:scale>
          <a:sx n="75" d="100"/>
          <a:sy n="75" d="100"/>
        </p:scale>
        <p:origin x="-714" y="-672"/>
      </p:cViewPr>
      <p:guideLst>
        <p:guide orient="horz" pos="2380"/>
        <p:guide orient="horz" pos="4066"/>
        <p:guide orient="horz" pos="754"/>
        <p:guide orient="horz" pos="1332"/>
        <p:guide orient="horz" pos="1134"/>
        <p:guide orient="horz" pos="4762"/>
        <p:guide orient="horz"/>
        <p:guide pos="3368"/>
        <p:guide pos="450"/>
        <p:guide pos="6331"/>
        <p:guide/>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1B101D0B-A908-455B-8344-D226EBB70752}" type="datetimeFigureOut">
              <a:rPr lang="en-GB" smtClean="0"/>
              <a:pPr/>
              <a:t>01/09/2016</a:t>
            </a:fld>
            <a:endParaRPr lang="en-GB"/>
          </a:p>
        </p:txBody>
      </p:sp>
      <p:sp>
        <p:nvSpPr>
          <p:cNvPr id="4" name="Slide Image Placeholder 3"/>
          <p:cNvSpPr>
            <a:spLocks noGrp="1" noRot="1" noChangeAspect="1"/>
          </p:cNvSpPr>
          <p:nvPr>
            <p:ph type="sldImg" idx="2"/>
          </p:nvPr>
        </p:nvSpPr>
        <p:spPr>
          <a:xfrm>
            <a:off x="1039813" y="696913"/>
            <a:ext cx="4930775" cy="34861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5DF4C9F6-506E-409D-9DDC-6E0B2577B1DE}" type="slidenum">
              <a:rPr lang="en-GB" smtClean="0"/>
              <a:pPr/>
              <a:t>‹#›</a:t>
            </a:fld>
            <a:endParaRPr lang="en-GB"/>
          </a:p>
        </p:txBody>
      </p:sp>
    </p:spTree>
    <p:extLst>
      <p:ext uri="{BB962C8B-B14F-4D97-AF65-F5344CB8AC3E}">
        <p14:creationId xmlns:p14="http://schemas.microsoft.com/office/powerpoint/2010/main" val="1202813840"/>
      </p:ext>
    </p:extLst>
  </p:cSld>
  <p:clrMap bg1="lt1" tx1="dk1" bg2="lt2" tx2="dk2" accent1="accent1" accent2="accent2" accent3="accent3" accent4="accent4" accent5="accent5" accent6="accent6" hlink="hlink" folHlink="folHlink"/>
  <p:notesStyle>
    <a:lvl1pPr marL="0" algn="l" defTabSz="1043056" rtl="0" eaLnBrk="1" latinLnBrk="0" hangingPunct="1">
      <a:defRPr sz="1400" kern="1200">
        <a:solidFill>
          <a:schemeClr val="tx1"/>
        </a:solidFill>
        <a:latin typeface="+mn-lt"/>
        <a:ea typeface="+mn-ea"/>
        <a:cs typeface="+mn-cs"/>
      </a:defRPr>
    </a:lvl1pPr>
    <a:lvl2pPr marL="521528" algn="l" defTabSz="1043056" rtl="0" eaLnBrk="1" latinLnBrk="0" hangingPunct="1">
      <a:defRPr sz="1400" kern="1200">
        <a:solidFill>
          <a:schemeClr val="tx1"/>
        </a:solidFill>
        <a:latin typeface="+mn-lt"/>
        <a:ea typeface="+mn-ea"/>
        <a:cs typeface="+mn-cs"/>
      </a:defRPr>
    </a:lvl2pPr>
    <a:lvl3pPr marL="1043056" algn="l" defTabSz="1043056" rtl="0" eaLnBrk="1" latinLnBrk="0" hangingPunct="1">
      <a:defRPr sz="1400" kern="1200">
        <a:solidFill>
          <a:schemeClr val="tx1"/>
        </a:solidFill>
        <a:latin typeface="+mn-lt"/>
        <a:ea typeface="+mn-ea"/>
        <a:cs typeface="+mn-cs"/>
      </a:defRPr>
    </a:lvl3pPr>
    <a:lvl4pPr marL="1564584" algn="l" defTabSz="1043056" rtl="0" eaLnBrk="1" latinLnBrk="0" hangingPunct="1">
      <a:defRPr sz="1400" kern="1200">
        <a:solidFill>
          <a:schemeClr val="tx1"/>
        </a:solidFill>
        <a:latin typeface="+mn-lt"/>
        <a:ea typeface="+mn-ea"/>
        <a:cs typeface="+mn-cs"/>
      </a:defRPr>
    </a:lvl4pPr>
    <a:lvl5pPr marL="2086112" algn="l" defTabSz="1043056" rtl="0" eaLnBrk="1" latinLnBrk="0" hangingPunct="1">
      <a:defRPr sz="1400" kern="1200">
        <a:solidFill>
          <a:schemeClr val="tx1"/>
        </a:solidFill>
        <a:latin typeface="+mn-lt"/>
        <a:ea typeface="+mn-ea"/>
        <a:cs typeface="+mn-cs"/>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ED1A37"/>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5907314" cy="476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714374" y="6003925"/>
            <a:ext cx="9336087" cy="460375"/>
          </a:xfrm>
        </p:spPr>
        <p:txBody>
          <a:bodyPr lIns="0" tIns="0" rIns="0" bIns="0" anchor="t" anchorCtr="0">
            <a:normAutofit/>
          </a:bodyPr>
          <a:lstStyle>
            <a:lvl1pPr algn="l">
              <a:defRPr sz="3000" b="1">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714375" y="5607049"/>
            <a:ext cx="9336088" cy="396875"/>
          </a:xfrm>
        </p:spPr>
        <p:txBody>
          <a:bodyPr lIns="0" tIns="0" rIns="0" bIns="0" anchor="t" anchorCtr="0">
            <a:normAutofit/>
          </a:bodyPr>
          <a:lstStyle>
            <a:lvl1pPr marL="0" indent="0" algn="l">
              <a:buNone/>
              <a:defRPr sz="2400" b="0">
                <a:solidFill>
                  <a:schemeClr val="bg1"/>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en-US" smtClean="0"/>
              <a:t>Click to edit Master subtitle style</a:t>
            </a:r>
            <a:endParaRPr lang="en-GB" dirty="0"/>
          </a:p>
        </p:txBody>
      </p:sp>
      <p:pic>
        <p:nvPicPr>
          <p:cNvPr id="9" name="Picture 5" descr="C:\Users\Kasey.Ly\Desktop\Powerpoint assets\VC_logo_white.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256702" y="595376"/>
            <a:ext cx="1748769" cy="639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447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Title and Two Small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a:xfrm>
            <a:off x="714375" y="2052439"/>
            <a:ext cx="4500000" cy="2162175"/>
          </a:xfrm>
        </p:spPr>
        <p:txBody>
          <a:bodyPr/>
          <a:lstStyle>
            <a:lvl1pPr>
              <a:spcBef>
                <a:spcPts val="400"/>
              </a:spcBef>
              <a:spcAft>
                <a:spcPts val="600"/>
              </a:spcAft>
              <a:defRPr sz="1600" b="1">
                <a:solidFill>
                  <a:srgbClr val="ED1A37"/>
                </a:solidFill>
              </a:defRPr>
            </a:lvl1pPr>
            <a:lvl2pPr marL="179388" indent="-179388">
              <a:defRPr sz="1400"/>
            </a:lvl2pPr>
            <a:lvl3pPr marL="449263" indent="-179388">
              <a:defRPr sz="1400"/>
            </a:lvl3pPr>
            <a:lvl4pPr marL="719138" indent="-179388">
              <a:defRPr sz="1200"/>
            </a:lvl4pPr>
            <a:lvl5pPr marL="989013" indent="-179388">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p>
            <a:fld id="{EB0F7010-E999-4FC2-AE85-B5FFBD58F110}" type="slidenum">
              <a:rPr lang="en-GB" smtClean="0"/>
              <a:pPr/>
              <a:t>‹#›</a:t>
            </a:fld>
            <a:endParaRPr lang="en-GB"/>
          </a:p>
        </p:txBody>
      </p:sp>
      <p:sp>
        <p:nvSpPr>
          <p:cNvPr id="5" name="Content Placeholder 2"/>
          <p:cNvSpPr>
            <a:spLocks noGrp="1"/>
          </p:cNvSpPr>
          <p:nvPr>
            <p:ph idx="13"/>
          </p:nvPr>
        </p:nvSpPr>
        <p:spPr>
          <a:xfrm>
            <a:off x="5550463" y="2052439"/>
            <a:ext cx="4500000" cy="2162175"/>
          </a:xfrm>
        </p:spPr>
        <p:txBody>
          <a:bodyPr/>
          <a:lstStyle>
            <a:lvl1pPr>
              <a:spcBef>
                <a:spcPts val="400"/>
              </a:spcBef>
              <a:spcAft>
                <a:spcPts val="600"/>
              </a:spcAft>
              <a:defRPr sz="1600" b="1">
                <a:solidFill>
                  <a:srgbClr val="ED1A37"/>
                </a:solidFill>
              </a:defRPr>
            </a:lvl1pPr>
            <a:lvl2pPr marL="179388" indent="-179388">
              <a:defRPr sz="1400"/>
            </a:lvl2pPr>
            <a:lvl3pPr marL="449263" indent="-179388">
              <a:defRPr sz="1400"/>
            </a:lvl3pPr>
            <a:lvl4pPr marL="719138" indent="-179388">
              <a:defRPr sz="1200"/>
            </a:lvl4pPr>
            <a:lvl5pPr marL="989013" indent="-179388">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Content Placeholder 2"/>
          <p:cNvSpPr>
            <a:spLocks noGrp="1"/>
          </p:cNvSpPr>
          <p:nvPr>
            <p:ph idx="14"/>
          </p:nvPr>
        </p:nvSpPr>
        <p:spPr>
          <a:xfrm>
            <a:off x="714373" y="4292600"/>
            <a:ext cx="9336089" cy="2162175"/>
          </a:xfrm>
        </p:spPr>
        <p:txBody>
          <a:bodyPr/>
          <a:lstStyle>
            <a:lvl1pPr>
              <a:spcBef>
                <a:spcPts val="400"/>
              </a:spcBef>
              <a:spcAft>
                <a:spcPts val="600"/>
              </a:spcAft>
              <a:defRPr sz="1600" b="1">
                <a:solidFill>
                  <a:srgbClr val="ED1A37"/>
                </a:solidFill>
              </a:defRPr>
            </a:lvl1pPr>
            <a:lvl2pPr marL="179388" indent="-179388">
              <a:defRPr sz="1400"/>
            </a:lvl2pPr>
            <a:lvl3pPr marL="449263" indent="-179388">
              <a:defRPr sz="1400"/>
            </a:lvl3pPr>
            <a:lvl4pPr marL="719138" indent="-179388">
              <a:defRPr sz="1200"/>
            </a:lvl4pPr>
            <a:lvl5pPr marL="989013" indent="-179388">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77442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ap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a:xfrm>
            <a:off x="714374" y="1956111"/>
            <a:ext cx="9336089" cy="244164"/>
          </a:xfrm>
        </p:spPr>
        <p:txBody>
          <a:bodyPr>
            <a:noAutofit/>
          </a:bodyPr>
          <a:lstStyle>
            <a:lvl1pPr>
              <a:spcAft>
                <a:spcPts val="1200"/>
              </a:spcAft>
              <a:defRPr sz="1400" b="1"/>
            </a:lvl1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EB0F7010-E999-4FC2-AE85-B5FFBD58F110}" type="slidenum">
              <a:rPr lang="en-GB" smtClean="0"/>
              <a:pPr/>
              <a:t>‹#›</a:t>
            </a:fld>
            <a:endParaRPr lang="en-GB" dirty="0"/>
          </a:p>
        </p:txBody>
      </p:sp>
      <p:sp>
        <p:nvSpPr>
          <p:cNvPr id="7" name="Picture Placeholder 6"/>
          <p:cNvSpPr>
            <a:spLocks noGrp="1"/>
          </p:cNvSpPr>
          <p:nvPr>
            <p:ph type="pic" sz="quarter" idx="13"/>
          </p:nvPr>
        </p:nvSpPr>
        <p:spPr>
          <a:xfrm>
            <a:off x="714375" y="2307771"/>
            <a:ext cx="2914650" cy="2898506"/>
          </a:xfrm>
        </p:spPr>
        <p:txBody>
          <a:bodyPr/>
          <a:lstStyle/>
          <a:p>
            <a:r>
              <a:rPr lang="en-US" smtClean="0"/>
              <a:t>Click icon to add picture</a:t>
            </a:r>
            <a:endParaRPr lang="en-GB"/>
          </a:p>
        </p:txBody>
      </p:sp>
      <p:sp>
        <p:nvSpPr>
          <p:cNvPr id="8" name="Picture Placeholder 6"/>
          <p:cNvSpPr>
            <a:spLocks noGrp="1"/>
          </p:cNvSpPr>
          <p:nvPr>
            <p:ph type="pic" sz="quarter" idx="14"/>
          </p:nvPr>
        </p:nvSpPr>
        <p:spPr>
          <a:xfrm>
            <a:off x="3919355" y="2307771"/>
            <a:ext cx="2914650" cy="2898506"/>
          </a:xfrm>
        </p:spPr>
        <p:txBody>
          <a:bodyPr/>
          <a:lstStyle/>
          <a:p>
            <a:r>
              <a:rPr lang="en-US" smtClean="0"/>
              <a:t>Click icon to add picture</a:t>
            </a:r>
            <a:endParaRPr lang="en-GB"/>
          </a:p>
        </p:txBody>
      </p:sp>
      <p:sp>
        <p:nvSpPr>
          <p:cNvPr id="9" name="Picture Placeholder 6"/>
          <p:cNvSpPr>
            <a:spLocks noGrp="1"/>
          </p:cNvSpPr>
          <p:nvPr>
            <p:ph type="pic" sz="quarter" idx="15"/>
          </p:nvPr>
        </p:nvSpPr>
        <p:spPr>
          <a:xfrm>
            <a:off x="7121299" y="2307771"/>
            <a:ext cx="2914650" cy="2898506"/>
          </a:xfrm>
        </p:spPr>
        <p:txBody>
          <a:bodyPr/>
          <a:lstStyle/>
          <a:p>
            <a:r>
              <a:rPr lang="en-US" smtClean="0"/>
              <a:t>Click icon to add picture</a:t>
            </a:r>
            <a:endParaRPr lang="en-GB"/>
          </a:p>
        </p:txBody>
      </p:sp>
      <p:sp>
        <p:nvSpPr>
          <p:cNvPr id="10" name="Content Placeholder 2"/>
          <p:cNvSpPr>
            <a:spLocks noGrp="1"/>
          </p:cNvSpPr>
          <p:nvPr>
            <p:ph idx="16"/>
          </p:nvPr>
        </p:nvSpPr>
        <p:spPr>
          <a:xfrm>
            <a:off x="714374" y="5262563"/>
            <a:ext cx="2914651" cy="1192212"/>
          </a:xfrm>
        </p:spPr>
        <p:txBody>
          <a:bodyPr>
            <a:noAutofit/>
          </a:bodyPr>
          <a:lstStyle>
            <a:lvl1pPr marL="171450" indent="-171450">
              <a:spcAft>
                <a:spcPts val="1200"/>
              </a:spcAft>
              <a:buSzPct val="80000"/>
              <a:buFontTx/>
              <a:buBlip>
                <a:blip r:embed="rId2"/>
              </a:buBlip>
              <a:tabLst>
                <a:tab pos="177800" algn="l"/>
              </a:tabLst>
              <a:defRPr sz="1100" b="0"/>
            </a:lvl1pPr>
          </a:lstStyle>
          <a:p>
            <a:pPr lvl="0"/>
            <a:r>
              <a:rPr lang="en-US" smtClean="0"/>
              <a:t>Click to edit Master text styles</a:t>
            </a:r>
          </a:p>
        </p:txBody>
      </p:sp>
      <p:sp>
        <p:nvSpPr>
          <p:cNvPr id="11" name="Content Placeholder 2"/>
          <p:cNvSpPr>
            <a:spLocks noGrp="1"/>
          </p:cNvSpPr>
          <p:nvPr>
            <p:ph idx="17"/>
          </p:nvPr>
        </p:nvSpPr>
        <p:spPr>
          <a:xfrm>
            <a:off x="3919354" y="5262563"/>
            <a:ext cx="2914651" cy="1192212"/>
          </a:xfrm>
        </p:spPr>
        <p:txBody>
          <a:bodyPr>
            <a:noAutofit/>
          </a:bodyPr>
          <a:lstStyle>
            <a:lvl1pPr marL="171450" indent="-171450">
              <a:spcAft>
                <a:spcPts val="1200"/>
              </a:spcAft>
              <a:buSzPct val="80000"/>
              <a:buFontTx/>
              <a:buBlip>
                <a:blip r:embed="rId2"/>
              </a:buBlip>
              <a:defRPr sz="1100" b="0"/>
            </a:lvl1pPr>
          </a:lstStyle>
          <a:p>
            <a:pPr lvl="0"/>
            <a:r>
              <a:rPr lang="en-US" smtClean="0"/>
              <a:t>Click to edit Master text styles</a:t>
            </a:r>
          </a:p>
        </p:txBody>
      </p:sp>
      <p:sp>
        <p:nvSpPr>
          <p:cNvPr id="14" name="Content Placeholder 2"/>
          <p:cNvSpPr>
            <a:spLocks noGrp="1"/>
          </p:cNvSpPr>
          <p:nvPr>
            <p:ph idx="18"/>
          </p:nvPr>
        </p:nvSpPr>
        <p:spPr>
          <a:xfrm>
            <a:off x="7121299" y="5262563"/>
            <a:ext cx="2914651" cy="1192212"/>
          </a:xfrm>
        </p:spPr>
        <p:txBody>
          <a:bodyPr>
            <a:noAutofit/>
          </a:bodyPr>
          <a:lstStyle>
            <a:lvl1pPr marL="171450" indent="-171450">
              <a:spcAft>
                <a:spcPts val="1200"/>
              </a:spcAft>
              <a:buSzPct val="80000"/>
              <a:buFontTx/>
              <a:buBlip>
                <a:blip r:embed="rId2"/>
              </a:buBlip>
              <a:defRPr sz="1100" b="0"/>
            </a:lvl1pPr>
          </a:lstStyle>
          <a:p>
            <a:pPr lvl="0"/>
            <a:r>
              <a:rPr lang="en-US" smtClean="0"/>
              <a:t>Click to edit Master text styles</a:t>
            </a:r>
          </a:p>
        </p:txBody>
      </p:sp>
    </p:spTree>
    <p:extLst>
      <p:ext uri="{BB962C8B-B14F-4D97-AF65-F5344CB8AC3E}">
        <p14:creationId xmlns:p14="http://schemas.microsoft.com/office/powerpoint/2010/main" val="3004183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B0F7010-E999-4FC2-AE85-B5FFBD58F110}" type="slidenum">
              <a:rPr lang="en-GB" smtClean="0"/>
              <a:pPr/>
              <a:t>‹#›</a:t>
            </a:fld>
            <a:endParaRPr lang="en-GB"/>
          </a:p>
        </p:txBody>
      </p:sp>
      <p:sp>
        <p:nvSpPr>
          <p:cNvPr id="6" name="Title 1"/>
          <p:cNvSpPr>
            <a:spLocks noGrp="1"/>
          </p:cNvSpPr>
          <p:nvPr>
            <p:ph type="title"/>
          </p:nvPr>
        </p:nvSpPr>
        <p:spPr>
          <a:xfrm>
            <a:off x="714374" y="753912"/>
            <a:ext cx="9336089" cy="1001343"/>
          </a:xfrm>
        </p:spPr>
        <p:txBody>
          <a:bodyPr/>
          <a:lstStyle/>
          <a:p>
            <a:r>
              <a:rPr lang="en-US" smtClean="0"/>
              <a:t>Click to edit Master title style</a:t>
            </a:r>
            <a:endParaRPr lang="en-GB" dirty="0"/>
          </a:p>
        </p:txBody>
      </p:sp>
    </p:spTree>
    <p:extLst>
      <p:ext uri="{BB962C8B-B14F-4D97-AF65-F5344CB8AC3E}">
        <p14:creationId xmlns:p14="http://schemas.microsoft.com/office/powerpoint/2010/main" val="3000865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pic>
        <p:nvPicPr>
          <p:cNvPr id="5" name="Picture 2" descr="K:\Brand and Marketing\Brand Guidelines and Applications\Logos and graphics\Strapline\strapline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34740" y="6768449"/>
            <a:ext cx="5288575" cy="48007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userDrawn="1"/>
        </p:nvSpPr>
        <p:spPr>
          <a:xfrm>
            <a:off x="2857054" y="6578656"/>
            <a:ext cx="5043948" cy="307777"/>
          </a:xfrm>
          <a:prstGeom prst="rect">
            <a:avLst/>
          </a:prstGeom>
          <a:noFill/>
        </p:spPr>
        <p:txBody>
          <a:bodyPr wrap="square" rtlCol="0">
            <a:spAutoFit/>
          </a:bodyPr>
          <a:lstStyle/>
          <a:p>
            <a:pPr lvl="0" algn="ctr" defTabSz="1043056">
              <a:spcAft>
                <a:spcPts val="600"/>
              </a:spcAft>
            </a:pPr>
            <a:r>
              <a:rPr lang="en-GB" sz="1400" b="1" dirty="0" smtClean="0">
                <a:solidFill>
                  <a:srgbClr val="ED1A37"/>
                </a:solidFill>
                <a:latin typeface="Arial" pitchFamily="34" charset="0"/>
                <a:cs typeface="Arial" pitchFamily="34" charset="0"/>
              </a:rPr>
              <a:t>www.virgincare.co.uk</a:t>
            </a:r>
            <a:endParaRPr lang="en-GB" sz="1400" b="1" dirty="0">
              <a:solidFill>
                <a:srgbClr val="ED1A37"/>
              </a:solidFill>
              <a:latin typeface="Arial" pitchFamily="34" charset="0"/>
              <a:cs typeface="Arial" pitchFamily="34" charset="0"/>
            </a:endParaRPr>
          </a:p>
        </p:txBody>
      </p:sp>
    </p:spTree>
    <p:extLst>
      <p:ext uri="{BB962C8B-B14F-4D97-AF65-F5344CB8AC3E}">
        <p14:creationId xmlns:p14="http://schemas.microsoft.com/office/powerpoint/2010/main" val="1915026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Divider">
    <p:bg>
      <p:bgPr>
        <a:solidFill>
          <a:srgbClr val="ED1A37"/>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14374" y="6003925"/>
            <a:ext cx="9336087" cy="460375"/>
          </a:xfrm>
        </p:spPr>
        <p:txBody>
          <a:bodyPr lIns="0" tIns="0" rIns="0" bIns="0" anchor="t" anchorCtr="0">
            <a:normAutofit/>
          </a:bodyPr>
          <a:lstStyle>
            <a:lvl1pPr algn="l">
              <a:defRPr sz="3000" b="1">
                <a:solidFill>
                  <a:schemeClr val="bg1"/>
                </a:solidFill>
              </a:defRPr>
            </a:lvl1pPr>
          </a:lstStyle>
          <a:p>
            <a:r>
              <a:rPr lang="en-US" dirty="0" smtClean="0"/>
              <a:t>Section Divider</a:t>
            </a:r>
            <a:endParaRPr lang="en-GB" dirty="0"/>
          </a:p>
        </p:txBody>
      </p:sp>
      <p:pic>
        <p:nvPicPr>
          <p:cNvPr id="5"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5907314" cy="476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743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chemeClr val="accent2"/>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67674" y="137928"/>
            <a:ext cx="2171773" cy="1535376"/>
          </a:xfrm>
          <a:prstGeom prst="rect">
            <a:avLst/>
          </a:prstGeom>
        </p:spPr>
      </p:pic>
      <p:sp>
        <p:nvSpPr>
          <p:cNvPr id="2" name="Title 1"/>
          <p:cNvSpPr>
            <a:spLocks noGrp="1"/>
          </p:cNvSpPr>
          <p:nvPr>
            <p:ph type="ctrTitle"/>
          </p:nvPr>
        </p:nvSpPr>
        <p:spPr>
          <a:xfrm>
            <a:off x="714374" y="6003925"/>
            <a:ext cx="9336087" cy="460375"/>
          </a:xfrm>
        </p:spPr>
        <p:txBody>
          <a:bodyPr lIns="0" tIns="0" rIns="0" bIns="0" anchor="t" anchorCtr="0">
            <a:normAutofit/>
          </a:bodyPr>
          <a:lstStyle>
            <a:lvl1pPr algn="l">
              <a:defRPr sz="3000" b="1">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714375" y="5607049"/>
            <a:ext cx="9336088" cy="396875"/>
          </a:xfrm>
        </p:spPr>
        <p:txBody>
          <a:bodyPr lIns="0" tIns="0" rIns="0" bIns="0" anchor="t" anchorCtr="0">
            <a:normAutofit/>
          </a:bodyPr>
          <a:lstStyle>
            <a:lvl1pPr marL="0" indent="0" algn="l">
              <a:buNone/>
              <a:defRPr sz="2400" b="0">
                <a:solidFill>
                  <a:schemeClr val="bg1"/>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en-US" smtClean="0"/>
              <a:t>Click to edit Master subtitle style</a:t>
            </a:r>
            <a:endParaRPr lang="en-GB" dirty="0"/>
          </a:p>
        </p:txBody>
      </p:sp>
      <p:sp>
        <p:nvSpPr>
          <p:cNvPr id="10" name="AutoShape 7"/>
          <p:cNvSpPr>
            <a:spLocks noChangeAspect="1" noChangeArrowheads="1" noTextEdit="1"/>
          </p:cNvSpPr>
          <p:nvPr userDrawn="1"/>
        </p:nvSpPr>
        <p:spPr bwMode="auto">
          <a:xfrm>
            <a:off x="0" y="0"/>
            <a:ext cx="5907088"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9"/>
          <p:cNvSpPr>
            <a:spLocks/>
          </p:cNvSpPr>
          <p:nvPr userDrawn="1"/>
        </p:nvSpPr>
        <p:spPr bwMode="auto">
          <a:xfrm>
            <a:off x="0" y="0"/>
            <a:ext cx="6118226" cy="4768850"/>
          </a:xfrm>
          <a:custGeom>
            <a:avLst/>
            <a:gdLst>
              <a:gd name="T0" fmla="*/ 10431 w 15233"/>
              <a:gd name="T1" fmla="*/ 932 h 11874"/>
              <a:gd name="T2" fmla="*/ 12046 w 15233"/>
              <a:gd name="T3" fmla="*/ 0 h 11874"/>
              <a:gd name="T4" fmla="*/ 0 w 15233"/>
              <a:gd name="T5" fmla="*/ 0 h 11874"/>
              <a:gd name="T6" fmla="*/ 0 w 15233"/>
              <a:gd name="T7" fmla="*/ 6955 h 11874"/>
              <a:gd name="T8" fmla="*/ 1412 w 15233"/>
              <a:gd name="T9" fmla="*/ 6140 h 11874"/>
              <a:gd name="T10" fmla="*/ 1751 w 15233"/>
              <a:gd name="T11" fmla="*/ 6399 h 11874"/>
              <a:gd name="T12" fmla="*/ 1751 w 15233"/>
              <a:gd name="T13" fmla="*/ 10348 h 11874"/>
              <a:gd name="T14" fmla="*/ 3276 w 15233"/>
              <a:gd name="T15" fmla="*/ 11874 h 11874"/>
              <a:gd name="T16" fmla="*/ 5786 w 15233"/>
              <a:gd name="T17" fmla="*/ 11874 h 11874"/>
              <a:gd name="T18" fmla="*/ 6799 w 15233"/>
              <a:gd name="T19" fmla="*/ 11534 h 11874"/>
              <a:gd name="T20" fmla="*/ 7324 w 15233"/>
              <a:gd name="T21" fmla="*/ 10348 h 11874"/>
              <a:gd name="T22" fmla="*/ 7324 w 15233"/>
              <a:gd name="T23" fmla="*/ 6308 h 11874"/>
              <a:gd name="T24" fmla="*/ 7697 w 15233"/>
              <a:gd name="T25" fmla="*/ 6160 h 11874"/>
              <a:gd name="T26" fmla="*/ 11131 w 15233"/>
              <a:gd name="T27" fmla="*/ 8143 h 11874"/>
              <a:gd name="T28" fmla="*/ 13215 w 15233"/>
              <a:gd name="T29" fmla="*/ 7584 h 11874"/>
              <a:gd name="T30" fmla="*/ 14470 w 15233"/>
              <a:gd name="T31" fmla="*/ 5411 h 11874"/>
              <a:gd name="T32" fmla="*/ 13912 w 15233"/>
              <a:gd name="T33" fmla="*/ 3327 h 11874"/>
              <a:gd name="T34" fmla="*/ 10478 w 15233"/>
              <a:gd name="T35" fmla="*/ 1345 h 11874"/>
              <a:gd name="T36" fmla="*/ 10431 w 15233"/>
              <a:gd name="T37" fmla="*/ 932 h 11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33" h="11874">
                <a:moveTo>
                  <a:pt x="10431" y="932"/>
                </a:moveTo>
                <a:cubicBezTo>
                  <a:pt x="12046" y="0"/>
                  <a:pt x="12046" y="0"/>
                  <a:pt x="12046" y="0"/>
                </a:cubicBezTo>
                <a:cubicBezTo>
                  <a:pt x="0" y="0"/>
                  <a:pt x="0" y="0"/>
                  <a:pt x="0" y="0"/>
                </a:cubicBezTo>
                <a:cubicBezTo>
                  <a:pt x="0" y="6955"/>
                  <a:pt x="0" y="6955"/>
                  <a:pt x="0" y="6955"/>
                </a:cubicBezTo>
                <a:cubicBezTo>
                  <a:pt x="1412" y="6140"/>
                  <a:pt x="1412" y="6140"/>
                  <a:pt x="1412" y="6140"/>
                </a:cubicBezTo>
                <a:cubicBezTo>
                  <a:pt x="1559" y="6092"/>
                  <a:pt x="1751" y="6175"/>
                  <a:pt x="1751" y="6399"/>
                </a:cubicBezTo>
                <a:cubicBezTo>
                  <a:pt x="1751" y="10348"/>
                  <a:pt x="1751" y="10348"/>
                  <a:pt x="1751" y="10348"/>
                </a:cubicBezTo>
                <a:cubicBezTo>
                  <a:pt x="1751" y="10348"/>
                  <a:pt x="1751" y="11874"/>
                  <a:pt x="3276" y="11874"/>
                </a:cubicBezTo>
                <a:cubicBezTo>
                  <a:pt x="5786" y="11874"/>
                  <a:pt x="5786" y="11874"/>
                  <a:pt x="5786" y="11874"/>
                </a:cubicBezTo>
                <a:cubicBezTo>
                  <a:pt x="6251" y="11874"/>
                  <a:pt x="6574" y="11732"/>
                  <a:pt x="6799" y="11534"/>
                </a:cubicBezTo>
                <a:cubicBezTo>
                  <a:pt x="7086" y="11314"/>
                  <a:pt x="7324" y="10950"/>
                  <a:pt x="7324" y="10348"/>
                </a:cubicBezTo>
                <a:cubicBezTo>
                  <a:pt x="7324" y="6308"/>
                  <a:pt x="7324" y="6308"/>
                  <a:pt x="7324" y="6308"/>
                </a:cubicBezTo>
                <a:cubicBezTo>
                  <a:pt x="7374" y="6133"/>
                  <a:pt x="7569" y="6086"/>
                  <a:pt x="7697" y="6160"/>
                </a:cubicBezTo>
                <a:cubicBezTo>
                  <a:pt x="7846" y="6246"/>
                  <a:pt x="11131" y="8143"/>
                  <a:pt x="11131" y="8143"/>
                </a:cubicBezTo>
                <a:cubicBezTo>
                  <a:pt x="12452" y="8906"/>
                  <a:pt x="13215" y="7584"/>
                  <a:pt x="13215" y="7584"/>
                </a:cubicBezTo>
                <a:cubicBezTo>
                  <a:pt x="14470" y="5411"/>
                  <a:pt x="14470" y="5411"/>
                  <a:pt x="14470" y="5411"/>
                </a:cubicBezTo>
                <a:cubicBezTo>
                  <a:pt x="15233" y="4090"/>
                  <a:pt x="13912" y="3327"/>
                  <a:pt x="13912" y="3327"/>
                </a:cubicBezTo>
                <a:cubicBezTo>
                  <a:pt x="13912" y="3327"/>
                  <a:pt x="10591" y="1410"/>
                  <a:pt x="10478" y="1345"/>
                </a:cubicBezTo>
                <a:cubicBezTo>
                  <a:pt x="10321" y="1255"/>
                  <a:pt x="10304" y="1046"/>
                  <a:pt x="10431" y="932"/>
                </a:cubicBezTo>
                <a:close/>
              </a:path>
            </a:pathLst>
          </a:custGeom>
          <a:solidFill>
            <a:srgbClr val="D9ECF3"/>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746456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Section Divider">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14374" y="6003925"/>
            <a:ext cx="9336087" cy="460375"/>
          </a:xfrm>
        </p:spPr>
        <p:txBody>
          <a:bodyPr lIns="0" tIns="0" rIns="0" bIns="0" anchor="t" anchorCtr="0">
            <a:normAutofit/>
          </a:bodyPr>
          <a:lstStyle>
            <a:lvl1pPr algn="l">
              <a:defRPr sz="3000" b="1">
                <a:solidFill>
                  <a:schemeClr val="bg1"/>
                </a:solidFill>
              </a:defRPr>
            </a:lvl1pPr>
          </a:lstStyle>
          <a:p>
            <a:r>
              <a:rPr lang="en-US" dirty="0" smtClean="0"/>
              <a:t>Section Divider</a:t>
            </a:r>
            <a:endParaRPr lang="en-GB" dirty="0"/>
          </a:p>
        </p:txBody>
      </p:sp>
      <p:sp>
        <p:nvSpPr>
          <p:cNvPr id="4" name="Freeform 9"/>
          <p:cNvSpPr>
            <a:spLocks/>
          </p:cNvSpPr>
          <p:nvPr userDrawn="1"/>
        </p:nvSpPr>
        <p:spPr bwMode="auto">
          <a:xfrm>
            <a:off x="0" y="0"/>
            <a:ext cx="6118226" cy="4768850"/>
          </a:xfrm>
          <a:custGeom>
            <a:avLst/>
            <a:gdLst>
              <a:gd name="T0" fmla="*/ 10431 w 15233"/>
              <a:gd name="T1" fmla="*/ 932 h 11874"/>
              <a:gd name="T2" fmla="*/ 12046 w 15233"/>
              <a:gd name="T3" fmla="*/ 0 h 11874"/>
              <a:gd name="T4" fmla="*/ 0 w 15233"/>
              <a:gd name="T5" fmla="*/ 0 h 11874"/>
              <a:gd name="T6" fmla="*/ 0 w 15233"/>
              <a:gd name="T7" fmla="*/ 6955 h 11874"/>
              <a:gd name="T8" fmla="*/ 1412 w 15233"/>
              <a:gd name="T9" fmla="*/ 6140 h 11874"/>
              <a:gd name="T10" fmla="*/ 1751 w 15233"/>
              <a:gd name="T11" fmla="*/ 6399 h 11874"/>
              <a:gd name="T12" fmla="*/ 1751 w 15233"/>
              <a:gd name="T13" fmla="*/ 10348 h 11874"/>
              <a:gd name="T14" fmla="*/ 3276 w 15233"/>
              <a:gd name="T15" fmla="*/ 11874 h 11874"/>
              <a:gd name="T16" fmla="*/ 5786 w 15233"/>
              <a:gd name="T17" fmla="*/ 11874 h 11874"/>
              <a:gd name="T18" fmla="*/ 6799 w 15233"/>
              <a:gd name="T19" fmla="*/ 11534 h 11874"/>
              <a:gd name="T20" fmla="*/ 7324 w 15233"/>
              <a:gd name="T21" fmla="*/ 10348 h 11874"/>
              <a:gd name="T22" fmla="*/ 7324 w 15233"/>
              <a:gd name="T23" fmla="*/ 6308 h 11874"/>
              <a:gd name="T24" fmla="*/ 7697 w 15233"/>
              <a:gd name="T25" fmla="*/ 6160 h 11874"/>
              <a:gd name="T26" fmla="*/ 11131 w 15233"/>
              <a:gd name="T27" fmla="*/ 8143 h 11874"/>
              <a:gd name="T28" fmla="*/ 13215 w 15233"/>
              <a:gd name="T29" fmla="*/ 7584 h 11874"/>
              <a:gd name="T30" fmla="*/ 14470 w 15233"/>
              <a:gd name="T31" fmla="*/ 5411 h 11874"/>
              <a:gd name="T32" fmla="*/ 13912 w 15233"/>
              <a:gd name="T33" fmla="*/ 3327 h 11874"/>
              <a:gd name="T34" fmla="*/ 10478 w 15233"/>
              <a:gd name="T35" fmla="*/ 1345 h 11874"/>
              <a:gd name="T36" fmla="*/ 10431 w 15233"/>
              <a:gd name="T37" fmla="*/ 932 h 11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33" h="11874">
                <a:moveTo>
                  <a:pt x="10431" y="932"/>
                </a:moveTo>
                <a:cubicBezTo>
                  <a:pt x="12046" y="0"/>
                  <a:pt x="12046" y="0"/>
                  <a:pt x="12046" y="0"/>
                </a:cubicBezTo>
                <a:cubicBezTo>
                  <a:pt x="0" y="0"/>
                  <a:pt x="0" y="0"/>
                  <a:pt x="0" y="0"/>
                </a:cubicBezTo>
                <a:cubicBezTo>
                  <a:pt x="0" y="6955"/>
                  <a:pt x="0" y="6955"/>
                  <a:pt x="0" y="6955"/>
                </a:cubicBezTo>
                <a:cubicBezTo>
                  <a:pt x="1412" y="6140"/>
                  <a:pt x="1412" y="6140"/>
                  <a:pt x="1412" y="6140"/>
                </a:cubicBezTo>
                <a:cubicBezTo>
                  <a:pt x="1559" y="6092"/>
                  <a:pt x="1751" y="6175"/>
                  <a:pt x="1751" y="6399"/>
                </a:cubicBezTo>
                <a:cubicBezTo>
                  <a:pt x="1751" y="10348"/>
                  <a:pt x="1751" y="10348"/>
                  <a:pt x="1751" y="10348"/>
                </a:cubicBezTo>
                <a:cubicBezTo>
                  <a:pt x="1751" y="10348"/>
                  <a:pt x="1751" y="11874"/>
                  <a:pt x="3276" y="11874"/>
                </a:cubicBezTo>
                <a:cubicBezTo>
                  <a:pt x="5786" y="11874"/>
                  <a:pt x="5786" y="11874"/>
                  <a:pt x="5786" y="11874"/>
                </a:cubicBezTo>
                <a:cubicBezTo>
                  <a:pt x="6251" y="11874"/>
                  <a:pt x="6574" y="11732"/>
                  <a:pt x="6799" y="11534"/>
                </a:cubicBezTo>
                <a:cubicBezTo>
                  <a:pt x="7086" y="11314"/>
                  <a:pt x="7324" y="10950"/>
                  <a:pt x="7324" y="10348"/>
                </a:cubicBezTo>
                <a:cubicBezTo>
                  <a:pt x="7324" y="6308"/>
                  <a:pt x="7324" y="6308"/>
                  <a:pt x="7324" y="6308"/>
                </a:cubicBezTo>
                <a:cubicBezTo>
                  <a:pt x="7374" y="6133"/>
                  <a:pt x="7569" y="6086"/>
                  <a:pt x="7697" y="6160"/>
                </a:cubicBezTo>
                <a:cubicBezTo>
                  <a:pt x="7846" y="6246"/>
                  <a:pt x="11131" y="8143"/>
                  <a:pt x="11131" y="8143"/>
                </a:cubicBezTo>
                <a:cubicBezTo>
                  <a:pt x="12452" y="8906"/>
                  <a:pt x="13215" y="7584"/>
                  <a:pt x="13215" y="7584"/>
                </a:cubicBezTo>
                <a:cubicBezTo>
                  <a:pt x="14470" y="5411"/>
                  <a:pt x="14470" y="5411"/>
                  <a:pt x="14470" y="5411"/>
                </a:cubicBezTo>
                <a:cubicBezTo>
                  <a:pt x="15233" y="4090"/>
                  <a:pt x="13912" y="3327"/>
                  <a:pt x="13912" y="3327"/>
                </a:cubicBezTo>
                <a:cubicBezTo>
                  <a:pt x="13912" y="3327"/>
                  <a:pt x="10591" y="1410"/>
                  <a:pt x="10478" y="1345"/>
                </a:cubicBezTo>
                <a:cubicBezTo>
                  <a:pt x="10321" y="1255"/>
                  <a:pt x="10304" y="1046"/>
                  <a:pt x="10431" y="932"/>
                </a:cubicBezTo>
                <a:close/>
              </a:path>
            </a:pathLst>
          </a:custGeom>
          <a:solidFill>
            <a:srgbClr val="D9ECF3"/>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36684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spcAft>
                <a:spcPts val="600"/>
              </a:spcAft>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p>
            <a:fld id="{EB0F7010-E999-4FC2-AE85-B5FFBD58F110}" type="slidenum">
              <a:rPr lang="en-GB" smtClean="0"/>
              <a:pPr/>
              <a:t>‹#›</a:t>
            </a:fld>
            <a:endParaRPr lang="en-GB" dirty="0"/>
          </a:p>
        </p:txBody>
      </p:sp>
    </p:spTree>
    <p:extLst>
      <p:ext uri="{BB962C8B-B14F-4D97-AF65-F5344CB8AC3E}">
        <p14:creationId xmlns:p14="http://schemas.microsoft.com/office/powerpoint/2010/main" val="3848222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a:xfrm>
            <a:off x="714374" y="2016436"/>
            <a:ext cx="4500000" cy="4438340"/>
          </a:xfrm>
        </p:spPr>
        <p:txBody>
          <a:bodyPr/>
          <a:lstStyle>
            <a:lvl1pPr>
              <a:spcAft>
                <a:spcPts val="600"/>
              </a:spcAft>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p>
            <a:fld id="{EB0F7010-E999-4FC2-AE85-B5FFBD58F110}" type="slidenum">
              <a:rPr lang="en-GB" smtClean="0"/>
              <a:pPr/>
              <a:t>‹#›</a:t>
            </a:fld>
            <a:endParaRPr lang="en-GB" dirty="0"/>
          </a:p>
        </p:txBody>
      </p:sp>
      <p:sp>
        <p:nvSpPr>
          <p:cNvPr id="7" name="Content Placeholder 2"/>
          <p:cNvSpPr>
            <a:spLocks noGrp="1"/>
          </p:cNvSpPr>
          <p:nvPr>
            <p:ph idx="13"/>
          </p:nvPr>
        </p:nvSpPr>
        <p:spPr>
          <a:xfrm>
            <a:off x="5550463" y="2016436"/>
            <a:ext cx="4500000" cy="4438340"/>
          </a:xfrm>
        </p:spPr>
        <p:txBody>
          <a:bodyPr/>
          <a:lstStyle>
            <a:lvl1pPr>
              <a:spcAft>
                <a:spcPts val="600"/>
              </a:spcAft>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4036683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a:xfrm>
            <a:off x="714374" y="2016436"/>
            <a:ext cx="4500000" cy="2196243"/>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p>
            <a:fld id="{EB0F7010-E999-4FC2-AE85-B5FFBD58F110}" type="slidenum">
              <a:rPr lang="en-GB" smtClean="0"/>
              <a:pPr/>
              <a:t>‹#›</a:t>
            </a:fld>
            <a:endParaRPr lang="en-GB" dirty="0"/>
          </a:p>
        </p:txBody>
      </p:sp>
      <p:sp>
        <p:nvSpPr>
          <p:cNvPr id="7" name="Content Placeholder 2"/>
          <p:cNvSpPr>
            <a:spLocks noGrp="1"/>
          </p:cNvSpPr>
          <p:nvPr>
            <p:ph idx="13"/>
          </p:nvPr>
        </p:nvSpPr>
        <p:spPr>
          <a:xfrm>
            <a:off x="5550462" y="2016436"/>
            <a:ext cx="4500000" cy="2196243"/>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Content Placeholder 2"/>
          <p:cNvSpPr>
            <a:spLocks noGrp="1"/>
          </p:cNvSpPr>
          <p:nvPr>
            <p:ph idx="14"/>
          </p:nvPr>
        </p:nvSpPr>
        <p:spPr>
          <a:xfrm>
            <a:off x="714373" y="4271997"/>
            <a:ext cx="9336089" cy="2196243"/>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524422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Small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714374" y="2052439"/>
            <a:ext cx="9336089" cy="4402336"/>
          </a:xfrm>
        </p:spPr>
        <p:txBody>
          <a:bodyPr/>
          <a:lstStyle>
            <a:lvl1pPr>
              <a:spcBef>
                <a:spcPts val="600"/>
              </a:spcBef>
              <a:spcAft>
                <a:spcPts val="400"/>
              </a:spcAft>
              <a:defRPr sz="1600" b="1">
                <a:solidFill>
                  <a:srgbClr val="ED1A37"/>
                </a:solidFill>
              </a:defRPr>
            </a:lvl1pPr>
            <a:lvl2pPr marL="179388" indent="-179388">
              <a:spcAft>
                <a:spcPts val="600"/>
              </a:spcAft>
              <a:defRPr sz="1400"/>
            </a:lvl2pPr>
            <a:lvl3pPr marL="449263" indent="-179388">
              <a:defRPr sz="1400"/>
            </a:lvl3pPr>
            <a:lvl4pPr marL="719138" indent="-179388">
              <a:defRPr sz="1200"/>
            </a:lvl4pPr>
            <a:lvl5pPr marL="989013" indent="-179388">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p>
            <a:fld id="{EB0F7010-E999-4FC2-AE85-B5FFBD58F110}" type="slidenum">
              <a:rPr lang="en-GB" smtClean="0"/>
              <a:pPr/>
              <a:t>‹#›</a:t>
            </a:fld>
            <a:endParaRPr lang="en-GB"/>
          </a:p>
        </p:txBody>
      </p:sp>
    </p:spTree>
    <p:extLst>
      <p:ext uri="{BB962C8B-B14F-4D97-AF65-F5344CB8AC3E}">
        <p14:creationId xmlns:p14="http://schemas.microsoft.com/office/powerpoint/2010/main" val="1853382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Two Small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a:xfrm>
            <a:off x="714375" y="2052439"/>
            <a:ext cx="4500000" cy="4402337"/>
          </a:xfrm>
        </p:spPr>
        <p:txBody>
          <a:bodyPr/>
          <a:lstStyle>
            <a:lvl1pPr>
              <a:spcBef>
                <a:spcPts val="400"/>
              </a:spcBef>
              <a:spcAft>
                <a:spcPts val="600"/>
              </a:spcAft>
              <a:defRPr sz="1600" b="1">
                <a:solidFill>
                  <a:srgbClr val="ED1A37"/>
                </a:solidFill>
              </a:defRPr>
            </a:lvl1pPr>
            <a:lvl2pPr marL="179388" indent="-179388">
              <a:defRPr sz="1400"/>
            </a:lvl2pPr>
            <a:lvl3pPr marL="449263" indent="-179388">
              <a:defRPr sz="1400"/>
            </a:lvl3pPr>
            <a:lvl4pPr marL="719138" indent="-179388">
              <a:defRPr sz="1200"/>
            </a:lvl4pPr>
            <a:lvl5pPr marL="989013" indent="-179388">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p>
            <a:fld id="{EB0F7010-E999-4FC2-AE85-B5FFBD58F110}" type="slidenum">
              <a:rPr lang="en-GB" smtClean="0"/>
              <a:pPr/>
              <a:t>‹#›</a:t>
            </a:fld>
            <a:endParaRPr lang="en-GB"/>
          </a:p>
        </p:txBody>
      </p:sp>
      <p:sp>
        <p:nvSpPr>
          <p:cNvPr id="5" name="Content Placeholder 2"/>
          <p:cNvSpPr>
            <a:spLocks noGrp="1"/>
          </p:cNvSpPr>
          <p:nvPr>
            <p:ph idx="13"/>
          </p:nvPr>
        </p:nvSpPr>
        <p:spPr>
          <a:xfrm>
            <a:off x="5550463" y="2052439"/>
            <a:ext cx="4500000" cy="4402337"/>
          </a:xfrm>
        </p:spPr>
        <p:txBody>
          <a:bodyPr/>
          <a:lstStyle>
            <a:lvl1pPr>
              <a:spcBef>
                <a:spcPts val="400"/>
              </a:spcBef>
              <a:spcAft>
                <a:spcPts val="600"/>
              </a:spcAft>
              <a:defRPr sz="1600" b="1">
                <a:solidFill>
                  <a:srgbClr val="ED1A37"/>
                </a:solidFill>
              </a:defRPr>
            </a:lvl1pPr>
            <a:lvl2pPr marL="179388" indent="-179388">
              <a:defRPr sz="1400"/>
            </a:lvl2pPr>
            <a:lvl3pPr marL="449263" indent="-179388">
              <a:defRPr sz="1400"/>
            </a:lvl3pPr>
            <a:lvl4pPr marL="719138" indent="-179388">
              <a:defRPr sz="1200"/>
            </a:lvl4pPr>
            <a:lvl5pPr marL="989013" indent="-179388">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941268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14374" y="753912"/>
            <a:ext cx="9336089" cy="1001343"/>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714374" y="2016436"/>
            <a:ext cx="9336089" cy="443834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4"/>
          </p:nvPr>
        </p:nvSpPr>
        <p:spPr>
          <a:xfrm>
            <a:off x="628650" y="6979596"/>
            <a:ext cx="339726" cy="218129"/>
          </a:xfrm>
          <a:prstGeom prst="rect">
            <a:avLst/>
          </a:prstGeom>
        </p:spPr>
        <p:txBody>
          <a:bodyPr vert="horz" lIns="0" tIns="0" rIns="0" bIns="0" rtlCol="0" anchor="t" anchorCtr="0">
            <a:noAutofit/>
          </a:bodyPr>
          <a:lstStyle>
            <a:lvl1pPr algn="l">
              <a:defRPr sz="1100" b="1">
                <a:solidFill>
                  <a:srgbClr val="ED1A37"/>
                </a:solidFill>
                <a:latin typeface="Arial" pitchFamily="34" charset="0"/>
                <a:cs typeface="Arial" pitchFamily="34" charset="0"/>
              </a:defRPr>
            </a:lvl1pPr>
          </a:lstStyle>
          <a:p>
            <a:fld id="{EB0F7010-E999-4FC2-AE85-B5FFBD58F110}" type="slidenum">
              <a:rPr lang="en-GB" smtClean="0"/>
              <a:pPr/>
              <a:t>‹#›</a:t>
            </a:fld>
            <a:endParaRPr lang="en-GB" dirty="0"/>
          </a:p>
        </p:txBody>
      </p:sp>
      <p:sp>
        <p:nvSpPr>
          <p:cNvPr id="8" name="TextBox 7"/>
          <p:cNvSpPr txBox="1"/>
          <p:nvPr/>
        </p:nvSpPr>
        <p:spPr>
          <a:xfrm>
            <a:off x="1073150" y="6979596"/>
            <a:ext cx="2752725" cy="169277"/>
          </a:xfrm>
          <a:prstGeom prst="rect">
            <a:avLst/>
          </a:prstGeom>
          <a:noFill/>
        </p:spPr>
        <p:txBody>
          <a:bodyPr wrap="square" lIns="0" tIns="0" rIns="0" bIns="0" rtlCol="0">
            <a:noAutofit/>
          </a:bodyPr>
          <a:lstStyle/>
          <a:p>
            <a:r>
              <a:rPr lang="en-GB" sz="1100" dirty="0" smtClean="0">
                <a:solidFill>
                  <a:srgbClr val="ED1A37"/>
                </a:solidFill>
                <a:latin typeface="Arial" pitchFamily="34" charset="0"/>
                <a:cs typeface="Arial" pitchFamily="34" charset="0"/>
              </a:rPr>
              <a:t>Virgin Care  </a:t>
            </a:r>
            <a:r>
              <a:rPr lang="en-GB" sz="1100" dirty="0" smtClean="0">
                <a:solidFill>
                  <a:srgbClr val="82C0D2"/>
                </a:solidFill>
                <a:latin typeface="Arial" pitchFamily="34" charset="0"/>
                <a:cs typeface="Arial" pitchFamily="34" charset="0"/>
              </a:rPr>
              <a:t>private and confidential</a:t>
            </a:r>
            <a:endParaRPr lang="en-GB" sz="1100" dirty="0">
              <a:solidFill>
                <a:srgbClr val="82C0D2"/>
              </a:solidFill>
              <a:latin typeface="Arial" pitchFamily="34" charset="0"/>
              <a:cs typeface="Arial" pitchFamily="34" charset="0"/>
            </a:endParaRPr>
          </a:p>
        </p:txBody>
      </p:sp>
      <p:sp>
        <p:nvSpPr>
          <p:cNvPr id="9" name="TextBox 8"/>
          <p:cNvSpPr txBox="1"/>
          <p:nvPr/>
        </p:nvSpPr>
        <p:spPr>
          <a:xfrm>
            <a:off x="7297738" y="6979596"/>
            <a:ext cx="2752725" cy="169277"/>
          </a:xfrm>
          <a:prstGeom prst="rect">
            <a:avLst/>
          </a:prstGeom>
          <a:noFill/>
        </p:spPr>
        <p:txBody>
          <a:bodyPr wrap="square" lIns="0" tIns="0" rIns="0" bIns="0" rtlCol="0">
            <a:noAutofit/>
          </a:bodyPr>
          <a:lstStyle/>
          <a:p>
            <a:pPr algn="r"/>
            <a:r>
              <a:rPr lang="en-GB" sz="1100" dirty="0" smtClean="0">
                <a:solidFill>
                  <a:srgbClr val="82C0D2"/>
                </a:solidFill>
                <a:latin typeface="Arial" pitchFamily="34" charset="0"/>
                <a:cs typeface="Arial" pitchFamily="34" charset="0"/>
              </a:rPr>
              <a:t>www.virgincare.co.uk</a:t>
            </a:r>
            <a:endParaRPr lang="en-GB" sz="1100" dirty="0">
              <a:solidFill>
                <a:srgbClr val="82C0D2"/>
              </a:solidFill>
              <a:latin typeface="Arial" pitchFamily="34" charset="0"/>
              <a:cs typeface="Arial" pitchFamily="34" charset="0"/>
            </a:endParaRPr>
          </a:p>
        </p:txBody>
      </p:sp>
      <p:cxnSp>
        <p:nvCxnSpPr>
          <p:cNvPr id="11" name="Straight Connector 10"/>
          <p:cNvCxnSpPr/>
          <p:nvPr/>
        </p:nvCxnSpPr>
        <p:spPr>
          <a:xfrm>
            <a:off x="541020" y="6836229"/>
            <a:ext cx="9601200" cy="0"/>
          </a:xfrm>
          <a:prstGeom prst="line">
            <a:avLst/>
          </a:prstGeom>
          <a:ln>
            <a:solidFill>
              <a:srgbClr val="80828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271166"/>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7" r:id="rId3"/>
    <p:sldLayoutId id="2147483668" r:id="rId4"/>
    <p:sldLayoutId id="2147483650" r:id="rId5"/>
    <p:sldLayoutId id="2147483663" r:id="rId6"/>
    <p:sldLayoutId id="2147483666" r:id="rId7"/>
    <p:sldLayoutId id="2147483660" r:id="rId8"/>
    <p:sldLayoutId id="2147483664" r:id="rId9"/>
    <p:sldLayoutId id="2147483670" r:id="rId10"/>
    <p:sldLayoutId id="2147483661" r:id="rId11"/>
    <p:sldLayoutId id="2147483655" r:id="rId12"/>
    <p:sldLayoutId id="2147483669" r:id="rId13"/>
  </p:sldLayoutIdLst>
  <p:hf hdr="0" ftr="0" dt="0"/>
  <p:txStyles>
    <p:titleStyle>
      <a:lvl1pPr algn="l" defTabSz="1043056" rtl="0" eaLnBrk="1" latinLnBrk="0" hangingPunct="1">
        <a:spcBef>
          <a:spcPct val="0"/>
        </a:spcBef>
        <a:buNone/>
        <a:defRPr sz="3600" b="1" kern="1200">
          <a:solidFill>
            <a:srgbClr val="ED1A37"/>
          </a:solidFill>
          <a:latin typeface="Arial" pitchFamily="34" charset="0"/>
          <a:ea typeface="+mj-ea"/>
          <a:cs typeface="Arial" pitchFamily="34" charset="0"/>
        </a:defRPr>
      </a:lvl1pPr>
    </p:titleStyle>
    <p:bodyStyle>
      <a:lvl1pPr marL="0" indent="0" algn="l" defTabSz="1043056" rtl="0" eaLnBrk="1" latinLnBrk="0" hangingPunct="1">
        <a:spcBef>
          <a:spcPts val="0"/>
        </a:spcBef>
        <a:spcAft>
          <a:spcPts val="600"/>
        </a:spcAft>
        <a:buFont typeface="Arial" pitchFamily="34" charset="0"/>
        <a:buNone/>
        <a:defRPr sz="2400" kern="1200">
          <a:solidFill>
            <a:srgbClr val="808285"/>
          </a:solidFill>
          <a:latin typeface="Arial" pitchFamily="34" charset="0"/>
          <a:ea typeface="+mn-ea"/>
          <a:cs typeface="Arial" pitchFamily="34" charset="0"/>
        </a:defRPr>
      </a:lvl1pPr>
      <a:lvl2pPr marL="269875" indent="-269875" algn="l" defTabSz="1043056" rtl="0" eaLnBrk="1" latinLnBrk="0" hangingPunct="1">
        <a:spcBef>
          <a:spcPts val="0"/>
        </a:spcBef>
        <a:spcAft>
          <a:spcPts val="600"/>
        </a:spcAft>
        <a:buFont typeface="Arial" pitchFamily="34" charset="0"/>
        <a:buChar char="•"/>
        <a:defRPr sz="2400" kern="1200">
          <a:solidFill>
            <a:srgbClr val="808285"/>
          </a:solidFill>
          <a:latin typeface="Arial" pitchFamily="34" charset="0"/>
          <a:ea typeface="+mn-ea"/>
          <a:cs typeface="Arial" pitchFamily="34" charset="0"/>
        </a:defRPr>
      </a:lvl2pPr>
      <a:lvl3pPr marL="539750" indent="-269875" algn="l" defTabSz="1043056" rtl="0" eaLnBrk="1" latinLnBrk="0" hangingPunct="1">
        <a:spcBef>
          <a:spcPts val="0"/>
        </a:spcBef>
        <a:spcAft>
          <a:spcPts val="600"/>
        </a:spcAft>
        <a:buClr>
          <a:schemeClr val="accent1"/>
        </a:buClr>
        <a:buFont typeface="GE Inspira" panose="020F0603030400020203" pitchFamily="34" charset="0"/>
        <a:buChar char=""/>
        <a:defRPr sz="2000" kern="1200">
          <a:solidFill>
            <a:srgbClr val="808285"/>
          </a:solidFill>
          <a:latin typeface="Arial" pitchFamily="34" charset="0"/>
          <a:ea typeface="+mn-ea"/>
          <a:cs typeface="Arial" pitchFamily="34" charset="0"/>
        </a:defRPr>
      </a:lvl3pPr>
      <a:lvl4pPr marL="809625" indent="-269875" algn="l" defTabSz="1043056" rtl="0" eaLnBrk="1" latinLnBrk="0" hangingPunct="1">
        <a:spcBef>
          <a:spcPts val="0"/>
        </a:spcBef>
        <a:spcAft>
          <a:spcPts val="600"/>
        </a:spcAft>
        <a:buClr>
          <a:schemeClr val="accent3"/>
        </a:buClr>
        <a:buFont typeface="GE Inspira" panose="020F0603030400020203" pitchFamily="34" charset="0"/>
        <a:buChar char=""/>
        <a:defRPr sz="1800" kern="1200">
          <a:solidFill>
            <a:srgbClr val="808285"/>
          </a:solidFill>
          <a:latin typeface="Arial" pitchFamily="34" charset="0"/>
          <a:ea typeface="+mn-ea"/>
          <a:cs typeface="Arial" pitchFamily="34" charset="0"/>
        </a:defRPr>
      </a:lvl4pPr>
      <a:lvl5pPr marL="1079500" indent="-269875" algn="l" defTabSz="1043056" rtl="0" eaLnBrk="1" latinLnBrk="0" hangingPunct="1">
        <a:spcBef>
          <a:spcPts val="0"/>
        </a:spcBef>
        <a:spcAft>
          <a:spcPts val="600"/>
        </a:spcAft>
        <a:buClr>
          <a:schemeClr val="accent1"/>
        </a:buClr>
        <a:buFont typeface="GE Inspira" panose="020F0603030400020203" pitchFamily="34" charset="0"/>
        <a:buChar char=""/>
        <a:defRPr sz="1800" kern="1200">
          <a:solidFill>
            <a:srgbClr val="808285"/>
          </a:solidFill>
          <a:latin typeface="Arial" pitchFamily="34" charset="0"/>
          <a:ea typeface="+mn-ea"/>
          <a:cs typeface="Arial"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png"/><Relationship Id="rId1" Type="http://schemas.openxmlformats.org/officeDocument/2006/relationships/slideLayout" Target="../slideLayouts/slideLayout8.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B0F7010-E999-4FC2-AE85-B5FFBD58F110}" type="slidenum">
              <a:rPr lang="en-GB" smtClean="0"/>
              <a:pPr/>
              <a:t>1</a:t>
            </a:fld>
            <a:endParaRPr lang="en-GB" dirty="0"/>
          </a:p>
        </p:txBody>
      </p:sp>
      <p:sp>
        <p:nvSpPr>
          <p:cNvPr id="5" name="Rectangle 4"/>
          <p:cNvSpPr/>
          <p:nvPr/>
        </p:nvSpPr>
        <p:spPr>
          <a:xfrm>
            <a:off x="-145181" y="406401"/>
            <a:ext cx="10693400" cy="79502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lumMod val="40000"/>
                  <a:lumOff val="60000"/>
                </a:schemeClr>
              </a:solidFill>
            </a:endParaRPr>
          </a:p>
        </p:txBody>
      </p:sp>
      <p:sp>
        <p:nvSpPr>
          <p:cNvPr id="2" name="Title 1"/>
          <p:cNvSpPr>
            <a:spLocks noGrp="1"/>
          </p:cNvSpPr>
          <p:nvPr>
            <p:ph type="title"/>
          </p:nvPr>
        </p:nvSpPr>
        <p:spPr>
          <a:xfrm>
            <a:off x="317500" y="406402"/>
            <a:ext cx="10185400" cy="7154862"/>
          </a:xfrm>
        </p:spPr>
        <p:txBody>
          <a:bodyPr/>
          <a:lstStyle/>
          <a:p>
            <a:r>
              <a:rPr lang="en-GB" sz="2400" smtClean="0">
                <a:latin typeface="Arial Black" panose="020B0A04020102020204" pitchFamily="34" charset="0"/>
              </a:rPr>
              <a:t>     </a:t>
            </a:r>
            <a:r>
              <a:rPr lang="en-GB" sz="1400" dirty="0">
                <a:latin typeface="+mn-lt"/>
              </a:rPr>
              <a:t/>
            </a:r>
            <a:br>
              <a:rPr lang="en-GB" sz="1400" dirty="0">
                <a:latin typeface="+mn-lt"/>
              </a:rPr>
            </a:br>
            <a:r>
              <a:rPr lang="en-GB" sz="1400" dirty="0">
                <a:latin typeface="+mn-lt"/>
              </a:rPr>
              <a:t/>
            </a:r>
            <a:br>
              <a:rPr lang="en-GB" sz="1400" dirty="0">
                <a:latin typeface="+mn-lt"/>
              </a:rPr>
            </a:br>
            <a:r>
              <a:rPr lang="en-GB" sz="1400" dirty="0"/>
              <a:t/>
            </a:r>
            <a:br>
              <a:rPr lang="en-GB" sz="1400" dirty="0"/>
            </a:br>
            <a:r>
              <a:rPr lang="en-GB" sz="1400" dirty="0"/>
              <a:t/>
            </a:r>
            <a:br>
              <a:rPr lang="en-GB" sz="1400" dirty="0"/>
            </a:br>
            <a:r>
              <a:rPr lang="en-GB" sz="1400" dirty="0"/>
              <a:t/>
            </a:r>
            <a:br>
              <a:rPr lang="en-GB" sz="1400" dirty="0"/>
            </a:br>
            <a:r>
              <a:rPr lang="en-GB" sz="1400" dirty="0"/>
              <a:t/>
            </a:r>
            <a:br>
              <a:rPr lang="en-GB" sz="1400" dirty="0"/>
            </a:br>
            <a:r>
              <a:rPr lang="en-GB" sz="1400" dirty="0"/>
              <a:t/>
            </a:r>
            <a:br>
              <a:rPr lang="en-GB" sz="1400" dirty="0"/>
            </a:br>
            <a:r>
              <a:rPr lang="en-GB" sz="1400" dirty="0"/>
              <a:t/>
            </a:r>
            <a:br>
              <a:rPr lang="en-GB" sz="1400" dirty="0"/>
            </a:br>
            <a:r>
              <a:rPr lang="en-GB" sz="1400" dirty="0"/>
              <a:t/>
            </a:r>
            <a:br>
              <a:rPr lang="en-GB" sz="1400" dirty="0"/>
            </a:br>
            <a:r>
              <a:rPr lang="en-GB" sz="1400" dirty="0" smtClean="0"/>
              <a:t/>
            </a:r>
            <a:br>
              <a:rPr lang="en-GB" sz="1400" dirty="0" smtClean="0"/>
            </a:br>
            <a:r>
              <a:rPr lang="en-GB" sz="1400" dirty="0"/>
              <a:t/>
            </a:r>
            <a:br>
              <a:rPr lang="en-GB" sz="1400" dirty="0"/>
            </a:br>
            <a:r>
              <a:rPr lang="en-GB" sz="1400" dirty="0" smtClean="0"/>
              <a:t/>
            </a:r>
            <a:br>
              <a:rPr lang="en-GB" sz="1400" dirty="0" smtClean="0"/>
            </a:br>
            <a:r>
              <a:rPr lang="en-GB" sz="1400" dirty="0"/>
              <a:t/>
            </a:r>
            <a:br>
              <a:rPr lang="en-GB" sz="1400" dirty="0"/>
            </a:br>
            <a:r>
              <a:rPr lang="en-GB" sz="1400" dirty="0" smtClean="0"/>
              <a:t/>
            </a:r>
            <a:br>
              <a:rPr lang="en-GB" sz="1400" dirty="0" smtClean="0"/>
            </a:br>
            <a:r>
              <a:rPr lang="en-GB" sz="1400" dirty="0"/>
              <a:t/>
            </a:r>
            <a:br>
              <a:rPr lang="en-GB" sz="1400" dirty="0"/>
            </a:br>
            <a:r>
              <a:rPr lang="en-GB" sz="1400" dirty="0" smtClean="0"/>
              <a:t/>
            </a:r>
            <a:br>
              <a:rPr lang="en-GB" sz="1400" dirty="0" smtClean="0"/>
            </a:br>
            <a:r>
              <a:rPr lang="en-GB" sz="1400" dirty="0"/>
              <a:t/>
            </a:r>
            <a:br>
              <a:rPr lang="en-GB" sz="1400" dirty="0"/>
            </a:br>
            <a:r>
              <a:rPr lang="en-GB" sz="1400" dirty="0" smtClean="0"/>
              <a:t/>
            </a:r>
            <a:br>
              <a:rPr lang="en-GB" sz="1400" dirty="0" smtClean="0"/>
            </a:br>
            <a:r>
              <a:rPr lang="en-GB" sz="1400" dirty="0"/>
              <a:t/>
            </a:r>
            <a:br>
              <a:rPr lang="en-GB" sz="1400" dirty="0"/>
            </a:br>
            <a:r>
              <a:rPr lang="en-GB" sz="1400"/>
              <a:t/>
            </a:r>
            <a:br>
              <a:rPr lang="en-GB" sz="1400"/>
            </a:br>
            <a:r>
              <a:rPr lang="en-GB" sz="1400" smtClean="0"/>
              <a:t/>
            </a:r>
            <a:br>
              <a:rPr lang="en-GB" sz="1400" smtClean="0"/>
            </a:br>
            <a:r>
              <a:rPr lang="en-GB" sz="1400" dirty="0"/>
              <a:t/>
            </a:r>
            <a:br>
              <a:rPr lang="en-GB" sz="1400" dirty="0"/>
            </a:br>
            <a:r>
              <a:rPr lang="en-GB" sz="1400" dirty="0" smtClean="0"/>
              <a:t>         </a:t>
            </a:r>
            <a:r>
              <a:rPr lang="en-GB" sz="2400" dirty="0" smtClean="0">
                <a:latin typeface="Arial Black" panose="020B0A04020102020204" pitchFamily="34" charset="0"/>
              </a:rPr>
              <a:t>They </a:t>
            </a:r>
            <a:r>
              <a:rPr lang="en-GB" sz="2400" dirty="0">
                <a:latin typeface="Arial Black" panose="020B0A04020102020204" pitchFamily="34" charset="0"/>
              </a:rPr>
              <a:t>can be contacted on 01395 226732 </a:t>
            </a:r>
            <a:br>
              <a:rPr lang="en-GB" sz="2400" dirty="0">
                <a:latin typeface="Arial Black" panose="020B0A04020102020204" pitchFamily="34" charset="0"/>
              </a:rPr>
            </a:br>
            <a:r>
              <a:rPr lang="en-GB" sz="2400" dirty="0" smtClean="0">
                <a:latin typeface="Arial Black" panose="020B0A04020102020204" pitchFamily="34" charset="0"/>
              </a:rPr>
              <a:t>     </a:t>
            </a:r>
            <a:r>
              <a:rPr lang="en-GB" sz="1400" dirty="0" err="1" smtClean="0">
                <a:latin typeface="Arial Black" panose="020B0A04020102020204" pitchFamily="34" charset="0"/>
              </a:rPr>
              <a:t>Withycombe</a:t>
            </a:r>
            <a:r>
              <a:rPr lang="en-GB" sz="1400" dirty="0" smtClean="0">
                <a:latin typeface="Arial Black" panose="020B0A04020102020204" pitchFamily="34" charset="0"/>
              </a:rPr>
              <a:t> </a:t>
            </a:r>
            <a:r>
              <a:rPr lang="en-GB" sz="1400" dirty="0">
                <a:latin typeface="Arial Black" panose="020B0A04020102020204" pitchFamily="34" charset="0"/>
              </a:rPr>
              <a:t>Centre</a:t>
            </a:r>
            <a:br>
              <a:rPr lang="en-GB" sz="1400" dirty="0">
                <a:latin typeface="Arial Black" panose="020B0A04020102020204" pitchFamily="34" charset="0"/>
              </a:rPr>
            </a:br>
            <a:r>
              <a:rPr lang="en-GB" sz="1400" dirty="0" smtClean="0">
                <a:latin typeface="Arial Black" panose="020B0A04020102020204" pitchFamily="34" charset="0"/>
              </a:rPr>
              <a:t>         89 </a:t>
            </a:r>
            <a:r>
              <a:rPr lang="en-GB" sz="1400" dirty="0" err="1">
                <a:latin typeface="Arial Black" panose="020B0A04020102020204" pitchFamily="34" charset="0"/>
              </a:rPr>
              <a:t>Withycombe</a:t>
            </a:r>
            <a:r>
              <a:rPr lang="en-GB" sz="1400" dirty="0">
                <a:latin typeface="Arial Black" panose="020B0A04020102020204" pitchFamily="34" charset="0"/>
              </a:rPr>
              <a:t> Village Road</a:t>
            </a:r>
            <a:br>
              <a:rPr lang="en-GB" sz="1400" dirty="0">
                <a:latin typeface="Arial Black" panose="020B0A04020102020204" pitchFamily="34" charset="0"/>
              </a:rPr>
            </a:br>
            <a:r>
              <a:rPr lang="en-GB" sz="1400" dirty="0" smtClean="0">
                <a:latin typeface="Arial Black" panose="020B0A04020102020204" pitchFamily="34" charset="0"/>
              </a:rPr>
              <a:t>         Exmouth</a:t>
            </a:r>
            <a:r>
              <a:rPr lang="en-GB" sz="1400" dirty="0">
                <a:latin typeface="Arial Black" panose="020B0A04020102020204" pitchFamily="34" charset="0"/>
              </a:rPr>
              <a:t/>
            </a:r>
            <a:br>
              <a:rPr lang="en-GB" sz="1400" dirty="0">
                <a:latin typeface="Arial Black" panose="020B0A04020102020204" pitchFamily="34" charset="0"/>
              </a:rPr>
            </a:br>
            <a:r>
              <a:rPr lang="en-GB" sz="1400" dirty="0" smtClean="0">
                <a:latin typeface="Arial Black" panose="020B0A04020102020204" pitchFamily="34" charset="0"/>
              </a:rPr>
              <a:t>         EX8 </a:t>
            </a:r>
            <a:r>
              <a:rPr lang="en-GB" sz="1400" dirty="0">
                <a:latin typeface="Arial Black" panose="020B0A04020102020204" pitchFamily="34" charset="0"/>
              </a:rPr>
              <a:t>3AE</a:t>
            </a:r>
            <a:br>
              <a:rPr lang="en-GB" sz="1400" dirty="0">
                <a:latin typeface="Arial Black" panose="020B0A04020102020204" pitchFamily="34" charset="0"/>
              </a:rPr>
            </a:br>
            <a:r>
              <a:rPr lang="en-GB" sz="1400" dirty="0" smtClean="0">
                <a:latin typeface="Arial Black" panose="020B0A04020102020204" pitchFamily="34" charset="0"/>
              </a:rPr>
              <a:t>        </a:t>
            </a:r>
            <a:endParaRPr lang="en-GB" sz="1400" dirty="0">
              <a:solidFill>
                <a:srgbClr val="82C0D2"/>
              </a:solidFill>
            </a:endParaRPr>
          </a:p>
        </p:txBody>
      </p:sp>
      <p:pic>
        <p:nvPicPr>
          <p:cNvPr id="1026" name="Picture 2" descr="C:\Users\kasey.ly\Desktop\Devon_school_nurse_creativ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423" y="7950200"/>
            <a:ext cx="10693399" cy="41402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Users\sharpk\AppData\Local\Microsoft\Windows\Temporary Internet Files\Content.Word\Becky Box.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8376" y="915630"/>
            <a:ext cx="775334" cy="1009332"/>
          </a:xfrm>
          <a:prstGeom prst="rect">
            <a:avLst/>
          </a:prstGeom>
          <a:noFill/>
          <a:ln>
            <a:noFill/>
          </a:ln>
        </p:spPr>
      </p:pic>
      <p:pic>
        <p:nvPicPr>
          <p:cNvPr id="8" name="Picture 7" descr="Hannah Dearden-Watts"/>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89038" y="947975"/>
            <a:ext cx="812481" cy="1009331"/>
          </a:xfrm>
          <a:prstGeom prst="rect">
            <a:avLst/>
          </a:prstGeom>
          <a:noFill/>
          <a:ln>
            <a:noFill/>
          </a:ln>
          <a:effectLst/>
        </p:spPr>
      </p:pic>
      <p:pic>
        <p:nvPicPr>
          <p:cNvPr id="10" name="Picture 9" descr="C BROWNI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6611" y="3050101"/>
            <a:ext cx="927099" cy="1110018"/>
          </a:xfrm>
          <a:prstGeom prst="rect">
            <a:avLst/>
          </a:prstGeom>
          <a:noFill/>
          <a:ln>
            <a:noFill/>
          </a:ln>
          <a:effectLst/>
        </p:spPr>
      </p:pic>
      <p:pic>
        <p:nvPicPr>
          <p:cNvPr id="11" name="Picture 10" descr="A BALAAM"/>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48412" y="3082445"/>
            <a:ext cx="838836" cy="1077674"/>
          </a:xfrm>
          <a:prstGeom prst="rect">
            <a:avLst/>
          </a:prstGeom>
          <a:noFill/>
          <a:ln>
            <a:noFill/>
          </a:ln>
          <a:effectLst/>
        </p:spPr>
      </p:pic>
      <p:sp>
        <p:nvSpPr>
          <p:cNvPr id="12" name="Text Box 22"/>
          <p:cNvSpPr txBox="1">
            <a:spLocks/>
          </p:cNvSpPr>
          <p:nvPr/>
        </p:nvSpPr>
        <p:spPr>
          <a:xfrm>
            <a:off x="774700" y="2075232"/>
            <a:ext cx="1053783" cy="760445"/>
          </a:xfrm>
          <a:prstGeom prst="rect">
            <a:avLst/>
          </a:prstGeom>
          <a:solidFill>
            <a:sysClr val="window" lastClr="FFFFFF"/>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endParaRPr lang="en-GB" sz="700" b="1" dirty="0" smtClean="0">
              <a:effectLst/>
              <a:latin typeface="Arial"/>
              <a:ea typeface="Calibri"/>
              <a:cs typeface="Times New Roman"/>
            </a:endParaRPr>
          </a:p>
          <a:p>
            <a:pPr algn="ctr">
              <a:lnSpc>
                <a:spcPct val="115000"/>
              </a:lnSpc>
              <a:spcAft>
                <a:spcPts val="0"/>
              </a:spcAft>
            </a:pPr>
            <a:r>
              <a:rPr lang="en-GB" sz="1100" b="1" dirty="0" smtClean="0">
                <a:solidFill>
                  <a:srgbClr val="FF0000"/>
                </a:solidFill>
                <a:effectLst/>
                <a:latin typeface="Arial"/>
                <a:ea typeface="Calibri"/>
                <a:cs typeface="Times New Roman"/>
              </a:rPr>
              <a:t>Becky </a:t>
            </a:r>
            <a:r>
              <a:rPr lang="en-GB" sz="1100" b="1" dirty="0">
                <a:solidFill>
                  <a:srgbClr val="FF0000"/>
                </a:solidFill>
                <a:effectLst/>
                <a:latin typeface="Arial"/>
                <a:ea typeface="Calibri"/>
                <a:cs typeface="Times New Roman"/>
              </a:rPr>
              <a:t>Box</a:t>
            </a:r>
            <a:endParaRPr lang="en-GB" sz="1100" b="1" dirty="0">
              <a:solidFill>
                <a:srgbClr val="FF0000"/>
              </a:solidFill>
              <a:effectLst/>
              <a:latin typeface="Calibri"/>
              <a:ea typeface="Calibri"/>
              <a:cs typeface="Times New Roman"/>
            </a:endParaRPr>
          </a:p>
          <a:p>
            <a:pPr algn="ctr">
              <a:lnSpc>
                <a:spcPct val="115000"/>
              </a:lnSpc>
              <a:spcAft>
                <a:spcPts val="0"/>
              </a:spcAft>
            </a:pPr>
            <a:r>
              <a:rPr lang="en-GB" sz="1100" dirty="0">
                <a:effectLst/>
                <a:latin typeface="Arial"/>
                <a:ea typeface="Calibri"/>
                <a:cs typeface="Times New Roman"/>
              </a:rPr>
              <a:t>School Nurse</a:t>
            </a:r>
            <a:endParaRPr lang="en-GB" sz="1100" dirty="0">
              <a:effectLst/>
              <a:latin typeface="Calibri"/>
              <a:ea typeface="Calibri"/>
              <a:cs typeface="Times New Roman"/>
            </a:endParaRPr>
          </a:p>
        </p:txBody>
      </p:sp>
      <p:sp>
        <p:nvSpPr>
          <p:cNvPr id="13" name="Text Box 32"/>
          <p:cNvSpPr txBox="1">
            <a:spLocks/>
          </p:cNvSpPr>
          <p:nvPr/>
        </p:nvSpPr>
        <p:spPr>
          <a:xfrm>
            <a:off x="4215443" y="2158971"/>
            <a:ext cx="1159670" cy="724536"/>
          </a:xfrm>
          <a:prstGeom prst="rect">
            <a:avLst/>
          </a:prstGeom>
          <a:solidFill>
            <a:sysClr val="window" lastClr="FFFFFF"/>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r>
              <a:rPr lang="en-GB" sz="1100" dirty="0">
                <a:solidFill>
                  <a:srgbClr val="FF0000"/>
                </a:solidFill>
                <a:effectLst/>
                <a:latin typeface="Arial"/>
                <a:ea typeface="Calibri"/>
                <a:cs typeface="Times New Roman"/>
              </a:rPr>
              <a:t>Hannah Dearden-Watts </a:t>
            </a:r>
            <a:r>
              <a:rPr lang="en-GB" sz="1100" dirty="0" smtClean="0">
                <a:solidFill>
                  <a:srgbClr val="FF0000"/>
                </a:solidFill>
                <a:effectLst/>
                <a:latin typeface="Arial"/>
                <a:ea typeface="Calibri"/>
                <a:cs typeface="Times New Roman"/>
              </a:rPr>
              <a:t> </a:t>
            </a:r>
            <a:r>
              <a:rPr lang="en-GB" sz="1100" dirty="0">
                <a:effectLst/>
                <a:latin typeface="Arial"/>
                <a:ea typeface="Calibri"/>
                <a:cs typeface="Times New Roman"/>
              </a:rPr>
              <a:t>School </a:t>
            </a:r>
            <a:r>
              <a:rPr lang="en-GB" sz="1100" dirty="0" smtClean="0">
                <a:effectLst/>
                <a:latin typeface="Arial"/>
                <a:ea typeface="Calibri"/>
                <a:cs typeface="Times New Roman"/>
              </a:rPr>
              <a:t>Nurse</a:t>
            </a:r>
            <a:endParaRPr lang="en-GB" sz="1100" dirty="0">
              <a:effectLst/>
              <a:latin typeface="Calibri"/>
              <a:ea typeface="Calibri"/>
              <a:cs typeface="Times New Roman"/>
            </a:endParaRPr>
          </a:p>
        </p:txBody>
      </p:sp>
      <p:sp>
        <p:nvSpPr>
          <p:cNvPr id="14" name="Text Box 49"/>
          <p:cNvSpPr txBox="1">
            <a:spLocks/>
          </p:cNvSpPr>
          <p:nvPr/>
        </p:nvSpPr>
        <p:spPr>
          <a:xfrm>
            <a:off x="2548730" y="2142805"/>
            <a:ext cx="1102838" cy="724536"/>
          </a:xfrm>
          <a:prstGeom prst="rect">
            <a:avLst/>
          </a:prstGeom>
          <a:solidFill>
            <a:sysClr val="window" lastClr="FFFFFF"/>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r>
              <a:rPr lang="en-GB" sz="1100" b="1" dirty="0" smtClean="0">
                <a:solidFill>
                  <a:srgbClr val="FF0000"/>
                </a:solidFill>
                <a:effectLst/>
                <a:latin typeface="Arial"/>
                <a:ea typeface="Calibri"/>
                <a:cs typeface="Times New Roman"/>
              </a:rPr>
              <a:t>Sylviane Evans</a:t>
            </a:r>
            <a:endParaRPr lang="en-GB" sz="1100" b="1" dirty="0">
              <a:solidFill>
                <a:srgbClr val="FF0000"/>
              </a:solidFill>
              <a:effectLst/>
              <a:latin typeface="Calibri"/>
              <a:ea typeface="Calibri"/>
              <a:cs typeface="Times New Roman"/>
            </a:endParaRPr>
          </a:p>
          <a:p>
            <a:pPr algn="ctr">
              <a:lnSpc>
                <a:spcPct val="115000"/>
              </a:lnSpc>
              <a:spcAft>
                <a:spcPts val="0"/>
              </a:spcAft>
            </a:pPr>
            <a:r>
              <a:rPr lang="en-GB" sz="1100" dirty="0" smtClean="0">
                <a:effectLst/>
                <a:latin typeface="Arial"/>
                <a:ea typeface="Calibri"/>
                <a:cs typeface="Times New Roman"/>
              </a:rPr>
              <a:t>School Nurse</a:t>
            </a:r>
            <a:endParaRPr lang="en-GB" sz="1100" dirty="0">
              <a:effectLst/>
              <a:latin typeface="Calibri"/>
              <a:ea typeface="Calibri"/>
              <a:cs typeface="Times New Roman"/>
            </a:endParaRPr>
          </a:p>
        </p:txBody>
      </p:sp>
      <p:sp>
        <p:nvSpPr>
          <p:cNvPr id="15" name="Text Box 21"/>
          <p:cNvSpPr txBox="1">
            <a:spLocks/>
          </p:cNvSpPr>
          <p:nvPr/>
        </p:nvSpPr>
        <p:spPr>
          <a:xfrm>
            <a:off x="736600" y="4160119"/>
            <a:ext cx="1289685" cy="805438"/>
          </a:xfrm>
          <a:prstGeom prst="rect">
            <a:avLst/>
          </a:prstGeom>
          <a:solidFill>
            <a:sysClr val="window" lastClr="FFFFFF"/>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r>
              <a:rPr lang="en-GB" sz="1100" b="1" dirty="0">
                <a:solidFill>
                  <a:srgbClr val="00B050"/>
                </a:solidFill>
                <a:effectLst/>
                <a:latin typeface="Arial"/>
                <a:ea typeface="Calibri"/>
                <a:cs typeface="Times New Roman"/>
              </a:rPr>
              <a:t>Catherine Browning </a:t>
            </a:r>
            <a:endParaRPr lang="en-GB" sz="1100" b="1" dirty="0">
              <a:solidFill>
                <a:srgbClr val="00B050"/>
              </a:solidFill>
              <a:effectLst/>
              <a:latin typeface="Calibri"/>
              <a:ea typeface="Calibri"/>
              <a:cs typeface="Times New Roman"/>
            </a:endParaRPr>
          </a:p>
          <a:p>
            <a:pPr algn="ctr">
              <a:lnSpc>
                <a:spcPct val="115000"/>
              </a:lnSpc>
              <a:spcAft>
                <a:spcPts val="0"/>
              </a:spcAft>
            </a:pPr>
            <a:r>
              <a:rPr lang="en-GB" sz="1100" dirty="0">
                <a:effectLst/>
                <a:latin typeface="Arial"/>
                <a:ea typeface="Calibri"/>
                <a:cs typeface="Times New Roman"/>
              </a:rPr>
              <a:t>Community Health Worker </a:t>
            </a:r>
            <a:endParaRPr lang="en-GB" sz="1100" dirty="0">
              <a:effectLst/>
              <a:latin typeface="Calibri"/>
              <a:ea typeface="Calibri"/>
              <a:cs typeface="Times New Roman"/>
            </a:endParaRPr>
          </a:p>
        </p:txBody>
      </p:sp>
      <p:sp>
        <p:nvSpPr>
          <p:cNvPr id="16" name="Text Box 47"/>
          <p:cNvSpPr txBox="1">
            <a:spLocks/>
          </p:cNvSpPr>
          <p:nvPr/>
        </p:nvSpPr>
        <p:spPr>
          <a:xfrm>
            <a:off x="2398393" y="4165428"/>
            <a:ext cx="1138874" cy="858468"/>
          </a:xfrm>
          <a:prstGeom prst="rect">
            <a:avLst/>
          </a:prstGeom>
          <a:solidFill>
            <a:sysClr val="window" lastClr="FFFFFF"/>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r>
              <a:rPr lang="en-GB" sz="1100" b="1" dirty="0">
                <a:solidFill>
                  <a:srgbClr val="00B050"/>
                </a:solidFill>
                <a:effectLst/>
                <a:latin typeface="Arial"/>
                <a:ea typeface="Calibri"/>
                <a:cs typeface="Times New Roman"/>
              </a:rPr>
              <a:t>Amanda Balaam</a:t>
            </a:r>
            <a:endParaRPr lang="en-GB" sz="1100" b="1" dirty="0">
              <a:solidFill>
                <a:srgbClr val="00B050"/>
              </a:solidFill>
              <a:effectLst/>
              <a:latin typeface="Calibri"/>
              <a:ea typeface="Calibri"/>
              <a:cs typeface="Times New Roman"/>
            </a:endParaRPr>
          </a:p>
          <a:p>
            <a:pPr algn="ctr">
              <a:lnSpc>
                <a:spcPct val="115000"/>
              </a:lnSpc>
              <a:spcAft>
                <a:spcPts val="0"/>
              </a:spcAft>
            </a:pPr>
            <a:r>
              <a:rPr lang="en-GB" sz="1100" dirty="0">
                <a:effectLst/>
                <a:latin typeface="Arial"/>
                <a:ea typeface="Calibri"/>
                <a:cs typeface="Times New Roman"/>
              </a:rPr>
              <a:t>Community Health Worker </a:t>
            </a:r>
            <a:endParaRPr lang="en-GB" sz="1100" dirty="0">
              <a:effectLst/>
              <a:latin typeface="Calibri"/>
              <a:ea typeface="Calibri"/>
              <a:cs typeface="Times New Roman"/>
            </a:endParaRPr>
          </a:p>
        </p:txBody>
      </p:sp>
      <p:pic>
        <p:nvPicPr>
          <p:cNvPr id="3" name="Picture 2" descr="X:\jenny&amp;koreana work\Withycombe Centre\photos\sylviane.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01425" y="915630"/>
            <a:ext cx="931076" cy="10775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9495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B0F7010-E999-4FC2-AE85-B5FFBD58F110}" type="slidenum">
              <a:rPr lang="en-GB" smtClean="0"/>
              <a:pPr/>
              <a:t>2</a:t>
            </a:fld>
            <a:endParaRPr lang="en-GB" dirty="0"/>
          </a:p>
        </p:txBody>
      </p:sp>
      <p:sp>
        <p:nvSpPr>
          <p:cNvPr id="5" name="Rectangle 4"/>
          <p:cNvSpPr/>
          <p:nvPr/>
        </p:nvSpPr>
        <p:spPr>
          <a:xfrm>
            <a:off x="-797" y="0"/>
            <a:ext cx="10693400" cy="79502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lumMod val="40000"/>
                  <a:lumOff val="60000"/>
                </a:schemeClr>
              </a:solidFill>
            </a:endParaRPr>
          </a:p>
        </p:txBody>
      </p:sp>
      <p:sp>
        <p:nvSpPr>
          <p:cNvPr id="2" name="Title 1"/>
          <p:cNvSpPr>
            <a:spLocks noGrp="1"/>
          </p:cNvSpPr>
          <p:nvPr>
            <p:ph type="title"/>
          </p:nvPr>
        </p:nvSpPr>
        <p:spPr>
          <a:xfrm>
            <a:off x="678655" y="304800"/>
            <a:ext cx="9336089" cy="508000"/>
          </a:xfrm>
        </p:spPr>
        <p:txBody>
          <a:bodyPr/>
          <a:lstStyle/>
          <a:p>
            <a:pPr algn="ctr"/>
            <a:r>
              <a:rPr lang="en-GB" sz="2400" dirty="0" smtClean="0">
                <a:latin typeface="Arial Black" panose="020B0A04020102020204" pitchFamily="34" charset="0"/>
              </a:rPr>
              <a:t>Our School Nurses will provide :-</a:t>
            </a:r>
            <a:r>
              <a:rPr lang="en-GB" sz="8000" dirty="0"/>
              <a:t/>
            </a:r>
            <a:br>
              <a:rPr lang="en-GB" sz="8000" dirty="0"/>
            </a:br>
            <a:endParaRPr lang="en-GB" sz="8000" dirty="0">
              <a:solidFill>
                <a:srgbClr val="82C0D2"/>
              </a:solidFill>
            </a:endParaRPr>
          </a:p>
        </p:txBody>
      </p:sp>
      <p:pic>
        <p:nvPicPr>
          <p:cNvPr id="1026" name="Picture 2" descr="C:\Users\kasey.ly\Desktop\Devon_school_nurse_creativ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333168"/>
            <a:ext cx="10693399" cy="461703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21505" y="632535"/>
            <a:ext cx="9839326" cy="646331"/>
          </a:xfrm>
          <a:prstGeom prst="rect">
            <a:avLst/>
          </a:prstGeom>
          <a:noFill/>
        </p:spPr>
        <p:txBody>
          <a:bodyPr wrap="square" rtlCol="0">
            <a:spAutoFit/>
          </a:bodyPr>
          <a:lstStyle/>
          <a:p>
            <a:pPr marL="342900" lvl="0" indent="-342900">
              <a:buFont typeface="Arial" panose="020B0604020202020204" pitchFamily="34" charset="0"/>
              <a:buChar char="•"/>
            </a:pPr>
            <a:r>
              <a:rPr lang="en-GB" sz="1800" b="1" dirty="0">
                <a:solidFill>
                  <a:srgbClr val="FF0000"/>
                </a:solidFill>
              </a:rPr>
              <a:t>Health</a:t>
            </a:r>
            <a:r>
              <a:rPr lang="en-GB" sz="1800" dirty="0">
                <a:solidFill>
                  <a:srgbClr val="FF0000"/>
                </a:solidFill>
              </a:rPr>
              <a:t> </a:t>
            </a:r>
            <a:r>
              <a:rPr lang="en-GB" sz="1800" b="1" dirty="0">
                <a:solidFill>
                  <a:srgbClr val="FF0000"/>
                </a:solidFill>
              </a:rPr>
              <a:t>assessments and support at key </a:t>
            </a:r>
            <a:r>
              <a:rPr lang="en-GB" sz="1800" b="1" dirty="0" smtClean="0">
                <a:solidFill>
                  <a:srgbClr val="FF0000"/>
                </a:solidFill>
              </a:rPr>
              <a:t>transitions</a:t>
            </a:r>
          </a:p>
          <a:p>
            <a:pPr lvl="0"/>
            <a:r>
              <a:rPr lang="en-GB" sz="1800" b="1" dirty="0" smtClean="0">
                <a:solidFill>
                  <a:srgbClr val="FF0000"/>
                </a:solidFill>
              </a:rPr>
              <a:t>     Providing </a:t>
            </a:r>
            <a:r>
              <a:rPr lang="en-GB" sz="1800" b="1" dirty="0">
                <a:solidFill>
                  <a:srgbClr val="FF0000"/>
                </a:solidFill>
              </a:rPr>
              <a:t>support to children and young people moving into and between </a:t>
            </a:r>
            <a:r>
              <a:rPr lang="en-GB" sz="1800" b="1" dirty="0" smtClean="0">
                <a:solidFill>
                  <a:srgbClr val="FF0000"/>
                </a:solidFill>
              </a:rPr>
              <a:t> schools</a:t>
            </a:r>
            <a:endParaRPr lang="en-GB" sz="1800" b="1" dirty="0">
              <a:solidFill>
                <a:srgbClr val="FF0000"/>
              </a:solidFill>
            </a:endParaRPr>
          </a:p>
        </p:txBody>
      </p:sp>
      <p:sp>
        <p:nvSpPr>
          <p:cNvPr id="4" name="TextBox 3"/>
          <p:cNvSpPr txBox="1"/>
          <p:nvPr/>
        </p:nvSpPr>
        <p:spPr>
          <a:xfrm>
            <a:off x="621505" y="1295466"/>
            <a:ext cx="8963026" cy="646331"/>
          </a:xfrm>
          <a:prstGeom prst="rect">
            <a:avLst/>
          </a:prstGeom>
          <a:noFill/>
        </p:spPr>
        <p:txBody>
          <a:bodyPr wrap="square" rtlCol="0">
            <a:spAutoFit/>
          </a:bodyPr>
          <a:lstStyle/>
          <a:p>
            <a:pPr marL="342900" lvl="0" indent="-342900">
              <a:buFont typeface="Arial" panose="020B0604020202020204" pitchFamily="34" charset="0"/>
              <a:buChar char="•"/>
            </a:pPr>
            <a:r>
              <a:rPr lang="en-GB" sz="1800" b="1" dirty="0">
                <a:solidFill>
                  <a:srgbClr val="FF0000"/>
                </a:solidFill>
              </a:rPr>
              <a:t>Health protection and promotion</a:t>
            </a:r>
          </a:p>
          <a:p>
            <a:r>
              <a:rPr lang="en-GB" sz="1800" b="1" dirty="0" smtClean="0">
                <a:solidFill>
                  <a:srgbClr val="FF0000"/>
                </a:solidFill>
              </a:rPr>
              <a:t>     Providing </a:t>
            </a:r>
            <a:r>
              <a:rPr lang="en-GB" sz="1800" b="1" dirty="0">
                <a:solidFill>
                  <a:srgbClr val="FF0000"/>
                </a:solidFill>
              </a:rPr>
              <a:t>information on how you can protect your health and stay well</a:t>
            </a:r>
          </a:p>
        </p:txBody>
      </p:sp>
      <p:sp>
        <p:nvSpPr>
          <p:cNvPr id="8" name="TextBox 7"/>
          <p:cNvSpPr txBox="1"/>
          <p:nvPr/>
        </p:nvSpPr>
        <p:spPr>
          <a:xfrm>
            <a:off x="628650" y="1980483"/>
            <a:ext cx="8839200" cy="1646605"/>
          </a:xfrm>
          <a:prstGeom prst="rect">
            <a:avLst/>
          </a:prstGeom>
          <a:noFill/>
        </p:spPr>
        <p:txBody>
          <a:bodyPr wrap="square" rtlCol="0">
            <a:spAutoFit/>
          </a:bodyPr>
          <a:lstStyle/>
          <a:p>
            <a:pPr marL="285750" indent="-285750">
              <a:buFont typeface="Arial" panose="020B0604020202020204" pitchFamily="34" charset="0"/>
              <a:buChar char="•"/>
            </a:pPr>
            <a:r>
              <a:rPr lang="en-GB" sz="1800" b="1" dirty="0" smtClean="0">
                <a:solidFill>
                  <a:srgbClr val="FF0000"/>
                </a:solidFill>
              </a:rPr>
              <a:t>Guidance on managing medical </a:t>
            </a:r>
            <a:r>
              <a:rPr lang="en-GB" sz="1800" b="1" dirty="0">
                <a:solidFill>
                  <a:srgbClr val="FF0000"/>
                </a:solidFill>
              </a:rPr>
              <a:t>conditions in school</a:t>
            </a:r>
            <a:br>
              <a:rPr lang="en-GB" sz="1800" b="1" dirty="0">
                <a:solidFill>
                  <a:srgbClr val="FF0000"/>
                </a:solidFill>
              </a:rPr>
            </a:br>
            <a:r>
              <a:rPr lang="en-GB" sz="1800" b="1" dirty="0" smtClean="0">
                <a:solidFill>
                  <a:srgbClr val="FF0000"/>
                </a:solidFill>
              </a:rPr>
              <a:t>allowing </a:t>
            </a:r>
            <a:r>
              <a:rPr lang="en-GB" sz="1800" b="1" dirty="0">
                <a:solidFill>
                  <a:srgbClr val="FF0000"/>
                </a:solidFill>
              </a:rPr>
              <a:t>every child to access every area of the curriculum </a:t>
            </a:r>
            <a:endParaRPr lang="en-GB" sz="1800" b="1" dirty="0" smtClean="0">
              <a:solidFill>
                <a:srgbClr val="FF0000"/>
              </a:solidFill>
            </a:endParaRPr>
          </a:p>
          <a:p>
            <a:pPr marL="285750" indent="-285750">
              <a:buFont typeface="Arial" panose="020B0604020202020204" pitchFamily="34" charset="0"/>
              <a:buChar char="•"/>
            </a:pPr>
            <a:endParaRPr lang="en-GB" sz="1100" b="1" dirty="0">
              <a:solidFill>
                <a:srgbClr val="FF0000"/>
              </a:solidFill>
            </a:endParaRPr>
          </a:p>
          <a:p>
            <a:pPr marL="285750" indent="-285750">
              <a:buFont typeface="Arial" panose="020B0604020202020204" pitchFamily="34" charset="0"/>
              <a:buChar char="•"/>
            </a:pPr>
            <a:r>
              <a:rPr lang="en-GB" sz="1800" b="1" dirty="0" smtClean="0">
                <a:solidFill>
                  <a:srgbClr val="FF0000"/>
                </a:solidFill>
              </a:rPr>
              <a:t>Emotional Health and Well being </a:t>
            </a:r>
            <a:r>
              <a:rPr lang="en-GB" sz="1800" b="1" dirty="0">
                <a:solidFill>
                  <a:srgbClr val="FF0000"/>
                </a:solidFill>
              </a:rPr>
              <a:t/>
            </a:r>
            <a:br>
              <a:rPr lang="en-GB" sz="1800" b="1" dirty="0">
                <a:solidFill>
                  <a:srgbClr val="FF0000"/>
                </a:solidFill>
              </a:rPr>
            </a:br>
            <a:r>
              <a:rPr lang="en-GB" sz="1800" b="1" dirty="0" smtClean="0">
                <a:solidFill>
                  <a:srgbClr val="FF0000"/>
                </a:solidFill>
              </a:rPr>
              <a:t>Providing </a:t>
            </a:r>
            <a:r>
              <a:rPr lang="en-GB" sz="1800" b="1" dirty="0">
                <a:solidFill>
                  <a:srgbClr val="FF0000"/>
                </a:solidFill>
              </a:rPr>
              <a:t>education and support with social and emotional health and </a:t>
            </a:r>
            <a:r>
              <a:rPr lang="en-GB" sz="1800" b="1" dirty="0" smtClean="0">
                <a:solidFill>
                  <a:srgbClr val="FF0000"/>
                </a:solidFill>
              </a:rPr>
              <a:t>wellbeing</a:t>
            </a:r>
            <a:endParaRPr lang="en-GB" sz="1600" b="1" dirty="0">
              <a:solidFill>
                <a:srgbClr val="FF0000"/>
              </a:solidFill>
            </a:endParaRPr>
          </a:p>
        </p:txBody>
      </p:sp>
    </p:spTree>
    <p:extLst>
      <p:ext uri="{BB962C8B-B14F-4D97-AF65-F5344CB8AC3E}">
        <p14:creationId xmlns:p14="http://schemas.microsoft.com/office/powerpoint/2010/main" val="3112468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B0F7010-E999-4FC2-AE85-B5FFBD58F110}" type="slidenum">
              <a:rPr lang="en-GB" smtClean="0"/>
              <a:pPr/>
              <a:t>3</a:t>
            </a:fld>
            <a:endParaRPr lang="en-GB" dirty="0"/>
          </a:p>
        </p:txBody>
      </p:sp>
      <p:sp>
        <p:nvSpPr>
          <p:cNvPr id="5" name="Rectangle 4"/>
          <p:cNvSpPr/>
          <p:nvPr/>
        </p:nvSpPr>
        <p:spPr>
          <a:xfrm>
            <a:off x="0" y="0"/>
            <a:ext cx="10693400" cy="79502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lumMod val="40000"/>
                  <a:lumOff val="60000"/>
                </a:schemeClr>
              </a:solidFill>
            </a:endParaRPr>
          </a:p>
        </p:txBody>
      </p:sp>
      <p:sp>
        <p:nvSpPr>
          <p:cNvPr id="2" name="Title 1"/>
          <p:cNvSpPr>
            <a:spLocks noGrp="1"/>
          </p:cNvSpPr>
          <p:nvPr>
            <p:ph type="title"/>
          </p:nvPr>
        </p:nvSpPr>
        <p:spPr>
          <a:xfrm>
            <a:off x="714374" y="401760"/>
            <a:ext cx="9336089" cy="1297720"/>
          </a:xfrm>
        </p:spPr>
        <p:txBody>
          <a:bodyPr/>
          <a:lstStyle/>
          <a:p>
            <a:pPr marL="342900" indent="-342900">
              <a:buFont typeface="Arial" panose="020B0604020202020204" pitchFamily="34" charset="0"/>
              <a:buChar char="•"/>
            </a:pPr>
            <a:r>
              <a:rPr lang="en-GB" sz="1800" dirty="0"/>
              <a:t>From September 2015, we </a:t>
            </a:r>
            <a:r>
              <a:rPr lang="en-GB" sz="1800" dirty="0" smtClean="0"/>
              <a:t>have </a:t>
            </a:r>
            <a:r>
              <a:rPr lang="en-GB" sz="1800" dirty="0"/>
              <a:t>not </a:t>
            </a:r>
            <a:r>
              <a:rPr lang="en-GB" sz="1800" dirty="0" smtClean="0"/>
              <a:t>been </a:t>
            </a:r>
            <a:r>
              <a:rPr lang="en-GB" sz="1800" dirty="0"/>
              <a:t>routinely testing children's hearing in Reception. If you have any concerns regarding your child's hearing at any time, please contact the school nurse, class teacher or your GP for further guidance or assessment.</a:t>
            </a:r>
            <a:br>
              <a:rPr lang="en-GB" sz="1800" dirty="0"/>
            </a:br>
            <a:endParaRPr lang="en-GB" sz="1800" dirty="0">
              <a:solidFill>
                <a:srgbClr val="82C0D2"/>
              </a:solidFill>
            </a:endParaRPr>
          </a:p>
        </p:txBody>
      </p:sp>
      <p:pic>
        <p:nvPicPr>
          <p:cNvPr id="1026" name="Picture 2" descr="C:\Users\kasey.ly\Desktop\Devon_school_nurse_creativ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333168"/>
            <a:ext cx="10693399" cy="4617032"/>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714374" y="1574801"/>
            <a:ext cx="9336089" cy="1493926"/>
          </a:xfrm>
          <a:prstGeom prst="rect">
            <a:avLst/>
          </a:prstGeom>
        </p:spPr>
        <p:txBody>
          <a:bodyPr vert="horz" lIns="0" tIns="0" rIns="0" bIns="0" rtlCol="0" anchor="t" anchorCtr="0">
            <a:noAutofit/>
          </a:bodyPr>
          <a:lstStyle>
            <a:lvl1pPr algn="l" defTabSz="1043056" rtl="0" eaLnBrk="1" latinLnBrk="0" hangingPunct="1">
              <a:spcBef>
                <a:spcPct val="0"/>
              </a:spcBef>
              <a:buNone/>
              <a:defRPr sz="3600" b="1" kern="1200">
                <a:solidFill>
                  <a:srgbClr val="ED1A37"/>
                </a:solidFill>
                <a:latin typeface="Arial" pitchFamily="34" charset="0"/>
                <a:ea typeface="+mj-ea"/>
                <a:cs typeface="Arial" pitchFamily="34" charset="0"/>
              </a:defRPr>
            </a:lvl1pPr>
          </a:lstStyle>
          <a:p>
            <a:pPr marL="342900" indent="-342900">
              <a:buFont typeface="Arial" panose="020B0604020202020204" pitchFamily="34" charset="0"/>
              <a:buChar char="•"/>
            </a:pPr>
            <a:r>
              <a:rPr lang="en-GB" sz="1800" dirty="0" smtClean="0">
                <a:latin typeface="+mn-lt"/>
              </a:rPr>
              <a:t>If you have recently moved in from abroad and want to check if your child requires a BCG vaccination, please contact your school nurse for further information.</a:t>
            </a:r>
            <a:r>
              <a:rPr lang="en-GB" sz="1800" dirty="0" smtClean="0"/>
              <a:t/>
            </a:r>
            <a:br>
              <a:rPr lang="en-GB" sz="1800" dirty="0" smtClean="0"/>
            </a:br>
            <a:endParaRPr lang="en-GB" sz="1800" dirty="0">
              <a:solidFill>
                <a:srgbClr val="82C0D2"/>
              </a:solidFill>
            </a:endParaRPr>
          </a:p>
        </p:txBody>
      </p:sp>
      <p:sp>
        <p:nvSpPr>
          <p:cNvPr id="8" name="Title 1"/>
          <p:cNvSpPr txBox="1">
            <a:spLocks/>
          </p:cNvSpPr>
          <p:nvPr/>
        </p:nvSpPr>
        <p:spPr>
          <a:xfrm>
            <a:off x="714374" y="2197100"/>
            <a:ext cx="9445626" cy="1473200"/>
          </a:xfrm>
          <a:prstGeom prst="rect">
            <a:avLst/>
          </a:prstGeom>
        </p:spPr>
        <p:txBody>
          <a:bodyPr vert="horz" lIns="0" tIns="0" rIns="0" bIns="0" rtlCol="0" anchor="t" anchorCtr="0">
            <a:noAutofit/>
          </a:bodyPr>
          <a:lstStyle>
            <a:lvl1pPr algn="l" defTabSz="1043056" rtl="0" eaLnBrk="1" latinLnBrk="0" hangingPunct="1">
              <a:spcBef>
                <a:spcPct val="0"/>
              </a:spcBef>
              <a:buNone/>
              <a:defRPr sz="3600" b="1" kern="1200">
                <a:solidFill>
                  <a:srgbClr val="ED1A37"/>
                </a:solidFill>
                <a:latin typeface="Arial" pitchFamily="34" charset="0"/>
                <a:ea typeface="+mj-ea"/>
                <a:cs typeface="Arial" pitchFamily="34" charset="0"/>
              </a:defRPr>
            </a:lvl1pPr>
          </a:lstStyle>
          <a:p>
            <a:pPr marL="342900" indent="-342900">
              <a:buFont typeface="Arial" panose="020B0604020202020204" pitchFamily="34" charset="0"/>
              <a:buChar char="•"/>
            </a:pPr>
            <a:r>
              <a:rPr lang="en-GB" sz="1800" dirty="0" smtClean="0">
                <a:latin typeface="+mn-lt"/>
              </a:rPr>
              <a:t>All children under the age of 16 are eligible for free dental care and vision checks. Please ensure that your child has an annual check-up at the dentist and opticians.</a:t>
            </a:r>
            <a:endParaRPr lang="en-GB" sz="1800" dirty="0">
              <a:latin typeface="+mn-lt"/>
            </a:endParaRPr>
          </a:p>
          <a:p>
            <a:pPr marL="342900" indent="-342900">
              <a:buFont typeface="Arial" panose="020B0604020202020204" pitchFamily="34" charset="0"/>
              <a:buChar char="•"/>
            </a:pPr>
            <a:endParaRPr lang="en-GB" sz="600" dirty="0" smtClean="0">
              <a:latin typeface="+mn-lt"/>
            </a:endParaRPr>
          </a:p>
          <a:p>
            <a:pPr marL="342900" indent="-342900">
              <a:buFont typeface="Arial" panose="020B0604020202020204" pitchFamily="34" charset="0"/>
              <a:buChar char="•"/>
            </a:pPr>
            <a:r>
              <a:rPr lang="en-GB" sz="1800" dirty="0" smtClean="0">
                <a:latin typeface="+mn-lt"/>
              </a:rPr>
              <a:t>If you have health concerns that impact on your child's schooling, please contact your school nurse </a:t>
            </a:r>
            <a:br>
              <a:rPr lang="en-GB" sz="1800" dirty="0" smtClean="0">
                <a:latin typeface="+mn-lt"/>
              </a:rPr>
            </a:br>
            <a:r>
              <a:rPr lang="en-GB" sz="8000" dirty="0" smtClean="0"/>
              <a:t/>
            </a:r>
            <a:br>
              <a:rPr lang="en-GB" sz="8000" dirty="0" smtClean="0"/>
            </a:br>
            <a:endParaRPr lang="en-GB" sz="8000" dirty="0">
              <a:solidFill>
                <a:srgbClr val="82C0D2"/>
              </a:solidFill>
            </a:endParaRPr>
          </a:p>
        </p:txBody>
      </p:sp>
    </p:spTree>
    <p:extLst>
      <p:ext uri="{BB962C8B-B14F-4D97-AF65-F5344CB8AC3E}">
        <p14:creationId xmlns:p14="http://schemas.microsoft.com/office/powerpoint/2010/main" val="3112468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B0F7010-E999-4FC2-AE85-B5FFBD58F110}" type="slidenum">
              <a:rPr lang="en-GB" smtClean="0"/>
              <a:pPr/>
              <a:t>4</a:t>
            </a:fld>
            <a:endParaRPr lang="en-GB" dirty="0"/>
          </a:p>
        </p:txBody>
      </p:sp>
      <p:sp>
        <p:nvSpPr>
          <p:cNvPr id="5" name="Rectangle 4"/>
          <p:cNvSpPr/>
          <p:nvPr/>
        </p:nvSpPr>
        <p:spPr>
          <a:xfrm>
            <a:off x="0" y="0"/>
            <a:ext cx="10693400" cy="79502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lumMod val="40000"/>
                  <a:lumOff val="60000"/>
                </a:schemeClr>
              </a:solidFill>
            </a:endParaRPr>
          </a:p>
        </p:txBody>
      </p:sp>
      <p:sp>
        <p:nvSpPr>
          <p:cNvPr id="2" name="Title 1"/>
          <p:cNvSpPr>
            <a:spLocks noGrp="1"/>
          </p:cNvSpPr>
          <p:nvPr>
            <p:ph type="title"/>
          </p:nvPr>
        </p:nvSpPr>
        <p:spPr>
          <a:xfrm>
            <a:off x="714374" y="401760"/>
            <a:ext cx="9336089" cy="804740"/>
          </a:xfrm>
        </p:spPr>
        <p:txBody>
          <a:bodyPr/>
          <a:lstStyle/>
          <a:p>
            <a:r>
              <a:rPr lang="en-GB" sz="1800" dirty="0" smtClean="0"/>
              <a:t>FOR AN APPOINTMENT WITH THE SCHOOL NURSE</a:t>
            </a:r>
            <a:br>
              <a:rPr lang="en-GB" sz="1800" dirty="0" smtClean="0"/>
            </a:br>
            <a:r>
              <a:rPr lang="en-GB" sz="1800" dirty="0"/>
              <a:t/>
            </a:r>
            <a:br>
              <a:rPr lang="en-GB" sz="1800" dirty="0"/>
            </a:br>
            <a:endParaRPr lang="en-GB" sz="1800" dirty="0">
              <a:solidFill>
                <a:srgbClr val="82C0D2"/>
              </a:solidFill>
            </a:endParaRPr>
          </a:p>
        </p:txBody>
      </p:sp>
      <p:pic>
        <p:nvPicPr>
          <p:cNvPr id="1026" name="Picture 2" descr="C:\Users\kasey.ly\Desktop\Devon_school_nurse_creativ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333168"/>
            <a:ext cx="10693399" cy="4617032"/>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714374" y="1206501"/>
            <a:ext cx="9336089" cy="1295400"/>
          </a:xfrm>
          <a:prstGeom prst="rect">
            <a:avLst/>
          </a:prstGeom>
        </p:spPr>
        <p:txBody>
          <a:bodyPr vert="horz" lIns="0" tIns="0" rIns="0" bIns="0" rtlCol="0" anchor="t" anchorCtr="0">
            <a:noAutofit/>
          </a:bodyPr>
          <a:lstStyle>
            <a:lvl1pPr algn="l" defTabSz="1043056" rtl="0" eaLnBrk="1" latinLnBrk="0" hangingPunct="1">
              <a:spcBef>
                <a:spcPct val="0"/>
              </a:spcBef>
              <a:buNone/>
              <a:defRPr sz="3600" b="1" kern="1200">
                <a:solidFill>
                  <a:srgbClr val="ED1A37"/>
                </a:solidFill>
                <a:latin typeface="Arial" pitchFamily="34" charset="0"/>
                <a:ea typeface="+mj-ea"/>
                <a:cs typeface="Arial" pitchFamily="34" charset="0"/>
              </a:defRPr>
            </a:lvl1pPr>
          </a:lstStyle>
          <a:p>
            <a:pPr marL="342900" indent="-342900">
              <a:buFont typeface="Arial" panose="020B0604020202020204" pitchFamily="34" charset="0"/>
              <a:buChar char="•"/>
            </a:pPr>
            <a:r>
              <a:rPr lang="en-GB" sz="1800" dirty="0" smtClean="0">
                <a:latin typeface="+mn-lt"/>
              </a:rPr>
              <a:t>Book into one of our Community Clinics either </a:t>
            </a:r>
            <a:r>
              <a:rPr lang="en-GB" sz="1800" smtClean="0">
                <a:latin typeface="+mn-lt"/>
              </a:rPr>
              <a:t>through a referral </a:t>
            </a:r>
            <a:r>
              <a:rPr lang="en-GB" sz="1800" dirty="0" smtClean="0">
                <a:latin typeface="+mn-lt"/>
              </a:rPr>
              <a:t>into our service or by contacting a member of </a:t>
            </a:r>
            <a:r>
              <a:rPr lang="en-GB" sz="1800" smtClean="0">
                <a:latin typeface="+mn-lt"/>
              </a:rPr>
              <a:t>the team.</a:t>
            </a:r>
            <a:endParaRPr lang="en-GB" sz="1800" dirty="0" smtClean="0">
              <a:latin typeface="+mn-lt"/>
            </a:endParaRPr>
          </a:p>
          <a:p>
            <a:pPr marL="342900" indent="-342900">
              <a:buFont typeface="Arial" panose="020B0604020202020204" pitchFamily="34" charset="0"/>
              <a:buChar char="•"/>
            </a:pPr>
            <a:endParaRPr lang="en-GB" sz="1800" dirty="0">
              <a:solidFill>
                <a:srgbClr val="82C0D2"/>
              </a:solidFill>
              <a:latin typeface="+mn-lt"/>
            </a:endParaRPr>
          </a:p>
          <a:p>
            <a:pPr marL="342900" indent="-342900">
              <a:buFont typeface="Arial" panose="020B0604020202020204" pitchFamily="34" charset="0"/>
              <a:buChar char="•"/>
            </a:pPr>
            <a:r>
              <a:rPr lang="en-GB" sz="1800" dirty="0" smtClean="0">
                <a:solidFill>
                  <a:srgbClr val="FF0000"/>
                </a:solidFill>
                <a:latin typeface="+mn-lt"/>
              </a:rPr>
              <a:t>Phone 01395 226732</a:t>
            </a:r>
            <a:endParaRPr lang="en-GB" sz="1800" dirty="0">
              <a:solidFill>
                <a:srgbClr val="FF0000"/>
              </a:solidFill>
            </a:endParaRPr>
          </a:p>
        </p:txBody>
      </p:sp>
      <p:sp>
        <p:nvSpPr>
          <p:cNvPr id="8" name="Title 1"/>
          <p:cNvSpPr txBox="1">
            <a:spLocks/>
          </p:cNvSpPr>
          <p:nvPr/>
        </p:nvSpPr>
        <p:spPr>
          <a:xfrm>
            <a:off x="714374" y="2197100"/>
            <a:ext cx="9445626" cy="1473200"/>
          </a:xfrm>
          <a:prstGeom prst="rect">
            <a:avLst/>
          </a:prstGeom>
        </p:spPr>
        <p:txBody>
          <a:bodyPr vert="horz" lIns="0" tIns="0" rIns="0" bIns="0" rtlCol="0" anchor="t" anchorCtr="0">
            <a:noAutofit/>
          </a:bodyPr>
          <a:lstStyle>
            <a:lvl1pPr algn="l" defTabSz="1043056" rtl="0" eaLnBrk="1" latinLnBrk="0" hangingPunct="1">
              <a:spcBef>
                <a:spcPct val="0"/>
              </a:spcBef>
              <a:buNone/>
              <a:defRPr sz="3600" b="1" kern="1200">
                <a:solidFill>
                  <a:srgbClr val="ED1A37"/>
                </a:solidFill>
                <a:latin typeface="Arial" pitchFamily="34" charset="0"/>
                <a:ea typeface="+mj-ea"/>
                <a:cs typeface="Arial" pitchFamily="34" charset="0"/>
              </a:defRPr>
            </a:lvl1pPr>
          </a:lstStyle>
          <a:p>
            <a:pPr marL="342900" indent="-342900">
              <a:buFont typeface="Arial" panose="020B0604020202020204" pitchFamily="34" charset="0"/>
              <a:buChar char="•"/>
            </a:pPr>
            <a:endParaRPr lang="en-GB" sz="600" dirty="0" smtClean="0">
              <a:latin typeface="+mn-lt"/>
            </a:endParaRPr>
          </a:p>
        </p:txBody>
      </p:sp>
    </p:spTree>
    <p:extLst>
      <p:ext uri="{BB962C8B-B14F-4D97-AF65-F5344CB8AC3E}">
        <p14:creationId xmlns:p14="http://schemas.microsoft.com/office/powerpoint/2010/main" val="1723341070"/>
      </p:ext>
    </p:extLst>
  </p:cSld>
  <p:clrMapOvr>
    <a:masterClrMapping/>
  </p:clrMapOvr>
  <p:timing>
    <p:tnLst>
      <p:par>
        <p:cTn id="1" dur="indefinite" restart="never" nodeType="tmRoot"/>
      </p:par>
    </p:tnLst>
  </p:timing>
</p:sld>
</file>

<file path=ppt/theme/theme1.xml><?xml version="1.0" encoding="utf-8"?>
<a:theme xmlns:a="http://schemas.openxmlformats.org/drawingml/2006/main" name="Virgin Care - PowerPoint template">
  <a:themeElements>
    <a:clrScheme name="VC_Colours">
      <a:dk1>
        <a:sysClr val="windowText" lastClr="000000"/>
      </a:dk1>
      <a:lt1>
        <a:sysClr val="window" lastClr="FFFFFF"/>
      </a:lt1>
      <a:dk2>
        <a:srgbClr val="1F497D"/>
      </a:dk2>
      <a:lt2>
        <a:srgbClr val="EEECE1"/>
      </a:lt2>
      <a:accent1>
        <a:srgbClr val="ED1A37"/>
      </a:accent1>
      <a:accent2>
        <a:srgbClr val="82C0D2"/>
      </a:accent2>
      <a:accent3>
        <a:srgbClr val="808285"/>
      </a:accent3>
      <a:accent4>
        <a:srgbClr val="CF8447"/>
      </a:accent4>
      <a:accent5>
        <a:srgbClr val="B9B7AF"/>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solidFill>
              <a:srgbClr val="808285"/>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Virgin Care - PowerPoint template</Template>
  <TotalTime>143</TotalTime>
  <Words>233</Words>
  <Application>Microsoft Office PowerPoint</Application>
  <PresentationFormat>Custom</PresentationFormat>
  <Paragraphs>32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Virgin Care - PowerPoint template</vt:lpstr>
      <vt:lpstr>                                    They can be contacted on 01395 226732       Withycombe Centre          89 Withycombe Village Road          Exmouth          EX8 3AE         </vt:lpstr>
      <vt:lpstr>Our School Nurses will provide :- </vt:lpstr>
      <vt:lpstr>From September 2015, we have not been routinely testing children's hearing in Reception. If you have any concerns regarding your child's hearing at any time, please contact the school nurse, class teacher or your GP for further guidance or assessment. </vt:lpstr>
      <vt:lpstr>FOR AN APPOINTMENT WITH THE SCHOOL NURSE  </vt:lpstr>
    </vt:vector>
  </TitlesOfParts>
  <Company>Virgin Care Limited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Kasey Ly</dc:creator>
  <cp:lastModifiedBy>Box Becky (Integrated Children's Services)</cp:lastModifiedBy>
  <cp:revision>20</cp:revision>
  <cp:lastPrinted>2016-07-27T07:45:33Z</cp:lastPrinted>
  <dcterms:created xsi:type="dcterms:W3CDTF">2015-06-23T14:41:13Z</dcterms:created>
  <dcterms:modified xsi:type="dcterms:W3CDTF">2016-09-01T10:12:02Z</dcterms:modified>
</cp:coreProperties>
</file>